
<file path=[Content_Types].xml><?xml version="1.0" encoding="utf-8"?>
<Types xmlns="http://schemas.openxmlformats.org/package/2006/content-types">
  <Default Extension="gif" ContentType="image/gif"/>
  <Default Extension="jpeg" ContentType="image/jpeg"/>
  <Default Extension="MOV" ContentType="video/quicktime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730" r:id="rId5"/>
    <p:sldMasterId id="2147483729" r:id="rId6"/>
    <p:sldMasterId id="2147483688" r:id="rId7"/>
  </p:sldMasterIdLst>
  <p:notesMasterIdLst>
    <p:notesMasterId r:id="rId43"/>
  </p:notesMasterIdLst>
  <p:handoutMasterIdLst>
    <p:handoutMasterId r:id="rId44"/>
  </p:handoutMasterIdLst>
  <p:sldIdLst>
    <p:sldId id="1293" r:id="rId8"/>
    <p:sldId id="1552" r:id="rId9"/>
    <p:sldId id="1800" r:id="rId10"/>
    <p:sldId id="1606" r:id="rId11"/>
    <p:sldId id="465" r:id="rId12"/>
    <p:sldId id="1807" r:id="rId13"/>
    <p:sldId id="1823" r:id="rId14"/>
    <p:sldId id="1554" r:id="rId15"/>
    <p:sldId id="1805" r:id="rId16"/>
    <p:sldId id="1801" r:id="rId17"/>
    <p:sldId id="1821" r:id="rId18"/>
    <p:sldId id="1816" r:id="rId19"/>
    <p:sldId id="1813" r:id="rId20"/>
    <p:sldId id="1567" r:id="rId21"/>
    <p:sldId id="1809" r:id="rId22"/>
    <p:sldId id="1820" r:id="rId23"/>
    <p:sldId id="1824" r:id="rId24"/>
    <p:sldId id="1814" r:id="rId25"/>
    <p:sldId id="1825" r:id="rId26"/>
    <p:sldId id="1812" r:id="rId27"/>
    <p:sldId id="1569" r:id="rId28"/>
    <p:sldId id="1810" r:id="rId29"/>
    <p:sldId id="1557" r:id="rId30"/>
    <p:sldId id="1822" r:id="rId31"/>
    <p:sldId id="1560" r:id="rId32"/>
    <p:sldId id="1562" r:id="rId33"/>
    <p:sldId id="1819" r:id="rId34"/>
    <p:sldId id="1563" r:id="rId35"/>
    <p:sldId id="1564" r:id="rId36"/>
    <p:sldId id="1561" r:id="rId37"/>
    <p:sldId id="1565" r:id="rId38"/>
    <p:sldId id="1566" r:id="rId39"/>
    <p:sldId id="1311" r:id="rId40"/>
    <p:sldId id="1808" r:id="rId41"/>
    <p:sldId id="464" r:id="rId42"/>
  </p:sldIdLst>
  <p:sldSz cx="12192000" cy="6858000"/>
  <p:notesSz cx="6858000" cy="9144000"/>
  <p:defaultTextStyle>
    <a:defPPr marL="0" marR="0" indent="0" algn="l" defTabSz="4572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9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41275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5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114300" algn="ctr" defTabSz="41275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5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228600" algn="ctr" defTabSz="41275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5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342900" algn="ctr" defTabSz="41275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5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457200" algn="ctr" defTabSz="41275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5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571500" algn="ctr" defTabSz="41275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5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685800" algn="ctr" defTabSz="41275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5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800100" algn="ctr" defTabSz="41275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5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914400" algn="ctr" defTabSz="41275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5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>
        <p15:guide id="1" orient="horz" pos="804" userDrawn="1">
          <p15:clr>
            <a:srgbClr val="A4A3A4"/>
          </p15:clr>
        </p15:guide>
        <p15:guide id="2" pos="88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9A5C89D-F503-901E-C65B-6C904D80DB99}" name="Amanda Jamison" initials="AJ" userId="S::amanda.jamison@solutiondesign.com::b8e886ad-25a3-4c3d-926b-8d1abfdcfd6c" providerId="AD"/>
  <p188:author id="{F68CCECC-EAEC-3667-F0AB-2D6371C93D55}" name="Molly Doyle" initials="MD" userId="S::molly.doyle@solutiondesign.com::1ed0c534-c95f-48c8-b0fc-35b774cd0f09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son Scherschligt" initials="JS" lastIdx="1" clrIdx="0">
    <p:extLst>
      <p:ext uri="{19B8F6BF-5375-455C-9EA6-DF929625EA0E}">
        <p15:presenceInfo xmlns:p15="http://schemas.microsoft.com/office/powerpoint/2012/main" userId="286672172fee554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2CF"/>
    <a:srgbClr val="0097A2"/>
    <a:srgbClr val="004075"/>
    <a:srgbClr val="FAF7E9"/>
    <a:srgbClr val="000000"/>
    <a:srgbClr val="7DC4FF"/>
    <a:srgbClr val="0071CF"/>
    <a:srgbClr val="002853"/>
    <a:srgbClr val="E6E1BC"/>
    <a:srgbClr val="57C4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F8DE81C-838C-9237-E0BC-BBC2814E8FEC}" v="2" dt="2025-09-22T12:26:57.893"/>
    <p1510:client id="{6F8C0307-C416-4AFD-B02A-BBB51D6CC1D4}" v="1" dt="2025-09-21T12:37:17.595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3078" autoAdjust="0"/>
  </p:normalViewPr>
  <p:slideViewPr>
    <p:cSldViewPr snapToGrid="0">
      <p:cViewPr varScale="1">
        <p:scale>
          <a:sx n="61" d="100"/>
          <a:sy n="61" d="100"/>
        </p:scale>
        <p:origin x="1495" y="29"/>
      </p:cViewPr>
      <p:guideLst>
        <p:guide orient="horz" pos="804"/>
        <p:guide pos="888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slide" Target="slides/slide35.xml"/><Relationship Id="rId47" Type="http://schemas.openxmlformats.org/officeDocument/2006/relationships/viewProps" Target="viewProps.xml"/><Relationship Id="rId50" Type="http://schemas.microsoft.com/office/2016/11/relationships/changesInfo" Target="changesInfos/changesInfo1.xml"/><Relationship Id="rId7" Type="http://schemas.openxmlformats.org/officeDocument/2006/relationships/slideMaster" Target="slideMasters/slideMaster3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commentAuthors" Target="commentAuthor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tableStyles" Target="tableStyle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handoutMaster" Target="handoutMasters/handoutMaster1.xml"/><Relationship Id="rId52" Type="http://schemas.microsoft.com/office/2018/10/relationships/authors" Target="authors.xml"/><Relationship Id="rId4" Type="http://schemas.openxmlformats.org/officeDocument/2006/relationships/customXml" Target="../customXml/item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notesMaster" Target="notesMasters/notesMaster1.xml"/><Relationship Id="rId48" Type="http://schemas.openxmlformats.org/officeDocument/2006/relationships/theme" Target="theme/theme1.xml"/><Relationship Id="rId8" Type="http://schemas.openxmlformats.org/officeDocument/2006/relationships/slide" Target="slides/slide1.xml"/><Relationship Id="rId51" Type="http://schemas.microsoft.com/office/2015/10/relationships/revisionInfo" Target="revisionInfo.xml"/><Relationship Id="rId3" Type="http://schemas.openxmlformats.org/officeDocument/2006/relationships/customXml" Target="../customXml/item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presProps" Target="presProps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xis Bruno" userId="32953c63a159c2d6" providerId="Windows Live" clId="Web-{4F8DE81C-838C-9237-E0BC-BBC2814E8FEC}"/>
    <pc:docChg chg="modSld">
      <pc:chgData name="Alexis Bruno" userId="32953c63a159c2d6" providerId="Windows Live" clId="Web-{4F8DE81C-838C-9237-E0BC-BBC2814E8FEC}" dt="2025-09-22T12:26:57.893" v="1" actId="20577"/>
      <pc:docMkLst>
        <pc:docMk/>
      </pc:docMkLst>
      <pc:sldChg chg="modSp">
        <pc:chgData name="Alexis Bruno" userId="32953c63a159c2d6" providerId="Windows Live" clId="Web-{4F8DE81C-838C-9237-E0BC-BBC2814E8FEC}" dt="2025-09-22T12:26:57.893" v="1" actId="20577"/>
        <pc:sldMkLst>
          <pc:docMk/>
          <pc:sldMk cId="248383715" sldId="1563"/>
        </pc:sldMkLst>
        <pc:spChg chg="mod">
          <ac:chgData name="Alexis Bruno" userId="32953c63a159c2d6" providerId="Windows Live" clId="Web-{4F8DE81C-838C-9237-E0BC-BBC2814E8FEC}" dt="2025-09-22T12:26:57.893" v="1" actId="20577"/>
          <ac:spMkLst>
            <pc:docMk/>
            <pc:sldMk cId="248383715" sldId="1563"/>
            <ac:spMk id="3" creationId="{53A166B5-4C76-44F3-C84B-D827D3EE849D}"/>
          </ac:spMkLst>
        </pc:spChg>
      </pc:sldChg>
    </pc:docChg>
  </pc:docChgLst>
  <pc:docChgLst>
    <pc:chgData name="Alexis Bruno" userId="97e4c394-f5f8-4eb1-a009-ccceed53ee97" providerId="ADAL" clId="{6AF054FF-37AA-493F-B79A-261F86CF8A47}"/>
    <pc:docChg chg="custSel modSld">
      <pc:chgData name="Alexis Bruno" userId="97e4c394-f5f8-4eb1-a009-ccceed53ee97" providerId="ADAL" clId="{6AF054FF-37AA-493F-B79A-261F86CF8A47}" dt="2025-09-21T12:37:50.924" v="95" actId="6549"/>
      <pc:docMkLst>
        <pc:docMk/>
      </pc:docMkLst>
      <pc:sldChg chg="modNotesTx">
        <pc:chgData name="Alexis Bruno" userId="97e4c394-f5f8-4eb1-a009-ccceed53ee97" providerId="ADAL" clId="{6AF054FF-37AA-493F-B79A-261F86CF8A47}" dt="2025-09-21T12:35:24.224" v="2" actId="6549"/>
        <pc:sldMkLst>
          <pc:docMk/>
          <pc:sldMk cId="53398244" sldId="465"/>
        </pc:sldMkLst>
      </pc:sldChg>
      <pc:sldChg chg="modNotesTx">
        <pc:chgData name="Alexis Bruno" userId="97e4c394-f5f8-4eb1-a009-ccceed53ee97" providerId="ADAL" clId="{6AF054FF-37AA-493F-B79A-261F86CF8A47}" dt="2025-09-21T12:35:08.556" v="0" actId="6549"/>
        <pc:sldMkLst>
          <pc:docMk/>
          <pc:sldMk cId="2462559583" sldId="1552"/>
        </pc:sldMkLst>
      </pc:sldChg>
      <pc:sldChg chg="modNotesTx">
        <pc:chgData name="Alexis Bruno" userId="97e4c394-f5f8-4eb1-a009-ccceed53ee97" providerId="ADAL" clId="{6AF054FF-37AA-493F-B79A-261F86CF8A47}" dt="2025-09-21T12:35:48.344" v="5" actId="6549"/>
        <pc:sldMkLst>
          <pc:docMk/>
          <pc:sldMk cId="3483383382" sldId="1554"/>
        </pc:sldMkLst>
      </pc:sldChg>
      <pc:sldChg chg="modNotesTx">
        <pc:chgData name="Alexis Bruno" userId="97e4c394-f5f8-4eb1-a009-ccceed53ee97" providerId="ADAL" clId="{6AF054FF-37AA-493F-B79A-261F86CF8A47}" dt="2025-09-21T12:36:43.459" v="20" actId="6549"/>
        <pc:sldMkLst>
          <pc:docMk/>
          <pc:sldMk cId="4255766527" sldId="1557"/>
        </pc:sldMkLst>
      </pc:sldChg>
      <pc:sldChg chg="modNotesTx">
        <pc:chgData name="Alexis Bruno" userId="97e4c394-f5f8-4eb1-a009-ccceed53ee97" providerId="ADAL" clId="{6AF054FF-37AA-493F-B79A-261F86CF8A47}" dt="2025-09-21T12:36:50.850" v="22" actId="6549"/>
        <pc:sldMkLst>
          <pc:docMk/>
          <pc:sldMk cId="863106051" sldId="1560"/>
        </pc:sldMkLst>
      </pc:sldChg>
      <pc:sldChg chg="modNotesTx">
        <pc:chgData name="Alexis Bruno" userId="97e4c394-f5f8-4eb1-a009-ccceed53ee97" providerId="ADAL" clId="{6AF054FF-37AA-493F-B79A-261F86CF8A47}" dt="2025-09-21T12:37:46.572" v="94" actId="6549"/>
        <pc:sldMkLst>
          <pc:docMk/>
          <pc:sldMk cId="977143094" sldId="1561"/>
        </pc:sldMkLst>
      </pc:sldChg>
      <pc:sldChg chg="modNotesTx">
        <pc:chgData name="Alexis Bruno" userId="97e4c394-f5f8-4eb1-a009-ccceed53ee97" providerId="ADAL" clId="{6AF054FF-37AA-493F-B79A-261F86CF8A47}" dt="2025-09-21T12:36:54.015" v="23" actId="6549"/>
        <pc:sldMkLst>
          <pc:docMk/>
          <pc:sldMk cId="3164443668" sldId="1562"/>
        </pc:sldMkLst>
      </pc:sldChg>
      <pc:sldChg chg="modSp mod modNotesTx">
        <pc:chgData name="Alexis Bruno" userId="97e4c394-f5f8-4eb1-a009-ccceed53ee97" providerId="ADAL" clId="{6AF054FF-37AA-493F-B79A-261F86CF8A47}" dt="2025-09-21T12:37:34.488" v="92" actId="20577"/>
        <pc:sldMkLst>
          <pc:docMk/>
          <pc:sldMk cId="248383715" sldId="1563"/>
        </pc:sldMkLst>
        <pc:spChg chg="mod">
          <ac:chgData name="Alexis Bruno" userId="97e4c394-f5f8-4eb1-a009-ccceed53ee97" providerId="ADAL" clId="{6AF054FF-37AA-493F-B79A-261F86CF8A47}" dt="2025-09-21T12:37:34.488" v="92" actId="20577"/>
          <ac:spMkLst>
            <pc:docMk/>
            <pc:sldMk cId="248383715" sldId="1563"/>
            <ac:spMk id="3" creationId="{53A166B5-4C76-44F3-C84B-D827D3EE849D}"/>
          </ac:spMkLst>
        </pc:spChg>
      </pc:sldChg>
      <pc:sldChg chg="modNotesTx">
        <pc:chgData name="Alexis Bruno" userId="97e4c394-f5f8-4eb1-a009-ccceed53ee97" providerId="ADAL" clId="{6AF054FF-37AA-493F-B79A-261F86CF8A47}" dt="2025-09-21T12:37:43.200" v="93" actId="6549"/>
        <pc:sldMkLst>
          <pc:docMk/>
          <pc:sldMk cId="1858375704" sldId="1564"/>
        </pc:sldMkLst>
      </pc:sldChg>
      <pc:sldChg chg="modNotesTx">
        <pc:chgData name="Alexis Bruno" userId="97e4c394-f5f8-4eb1-a009-ccceed53ee97" providerId="ADAL" clId="{6AF054FF-37AA-493F-B79A-261F86CF8A47}" dt="2025-09-21T12:37:50.924" v="95" actId="6549"/>
        <pc:sldMkLst>
          <pc:docMk/>
          <pc:sldMk cId="23992262" sldId="1565"/>
        </pc:sldMkLst>
      </pc:sldChg>
      <pc:sldChg chg="modNotesTx">
        <pc:chgData name="Alexis Bruno" userId="97e4c394-f5f8-4eb1-a009-ccceed53ee97" providerId="ADAL" clId="{6AF054FF-37AA-493F-B79A-261F86CF8A47}" dt="2025-09-21T12:36:11.095" v="11" actId="6549"/>
        <pc:sldMkLst>
          <pc:docMk/>
          <pc:sldMk cId="3089265528" sldId="1567"/>
        </pc:sldMkLst>
      </pc:sldChg>
      <pc:sldChg chg="modNotesTx">
        <pc:chgData name="Alexis Bruno" userId="97e4c394-f5f8-4eb1-a009-ccceed53ee97" providerId="ADAL" clId="{6AF054FF-37AA-493F-B79A-261F86CF8A47}" dt="2025-09-21T12:36:36.202" v="18" actId="6549"/>
        <pc:sldMkLst>
          <pc:docMk/>
          <pc:sldMk cId="71702746" sldId="1569"/>
        </pc:sldMkLst>
      </pc:sldChg>
      <pc:sldChg chg="modNotesTx">
        <pc:chgData name="Alexis Bruno" userId="97e4c394-f5f8-4eb1-a009-ccceed53ee97" providerId="ADAL" clId="{6AF054FF-37AA-493F-B79A-261F86CF8A47}" dt="2025-09-21T12:35:15.003" v="1" actId="6549"/>
        <pc:sldMkLst>
          <pc:docMk/>
          <pc:sldMk cId="1674729558" sldId="1800"/>
        </pc:sldMkLst>
      </pc:sldChg>
      <pc:sldChg chg="modNotesTx">
        <pc:chgData name="Alexis Bruno" userId="97e4c394-f5f8-4eb1-a009-ccceed53ee97" providerId="ADAL" clId="{6AF054FF-37AA-493F-B79A-261F86CF8A47}" dt="2025-09-21T12:35:54.815" v="7" actId="6549"/>
        <pc:sldMkLst>
          <pc:docMk/>
          <pc:sldMk cId="1937367254" sldId="1801"/>
        </pc:sldMkLst>
      </pc:sldChg>
      <pc:sldChg chg="modNotesTx">
        <pc:chgData name="Alexis Bruno" userId="97e4c394-f5f8-4eb1-a009-ccceed53ee97" providerId="ADAL" clId="{6AF054FF-37AA-493F-B79A-261F86CF8A47}" dt="2025-09-21T12:35:51.502" v="6" actId="6549"/>
        <pc:sldMkLst>
          <pc:docMk/>
          <pc:sldMk cId="2783104454" sldId="1805"/>
        </pc:sldMkLst>
      </pc:sldChg>
      <pc:sldChg chg="modNotesTx">
        <pc:chgData name="Alexis Bruno" userId="97e4c394-f5f8-4eb1-a009-ccceed53ee97" providerId="ADAL" clId="{6AF054FF-37AA-493F-B79A-261F86CF8A47}" dt="2025-09-21T12:35:27.614" v="3" actId="6549"/>
        <pc:sldMkLst>
          <pc:docMk/>
          <pc:sldMk cId="3472569262" sldId="1807"/>
        </pc:sldMkLst>
      </pc:sldChg>
      <pc:sldChg chg="modNotesTx">
        <pc:chgData name="Alexis Bruno" userId="97e4c394-f5f8-4eb1-a009-ccceed53ee97" providerId="ADAL" clId="{6AF054FF-37AA-493F-B79A-261F86CF8A47}" dt="2025-09-21T12:36:15.595" v="12" actId="6549"/>
        <pc:sldMkLst>
          <pc:docMk/>
          <pc:sldMk cId="1660733534" sldId="1809"/>
        </pc:sldMkLst>
      </pc:sldChg>
      <pc:sldChg chg="modNotesTx">
        <pc:chgData name="Alexis Bruno" userId="97e4c394-f5f8-4eb1-a009-ccceed53ee97" providerId="ADAL" clId="{6AF054FF-37AA-493F-B79A-261F86CF8A47}" dt="2025-09-21T12:36:40.355" v="19" actId="6549"/>
        <pc:sldMkLst>
          <pc:docMk/>
          <pc:sldMk cId="1768213112" sldId="1810"/>
        </pc:sldMkLst>
      </pc:sldChg>
      <pc:sldChg chg="modNotesTx">
        <pc:chgData name="Alexis Bruno" userId="97e4c394-f5f8-4eb1-a009-ccceed53ee97" providerId="ADAL" clId="{6AF054FF-37AA-493F-B79A-261F86CF8A47}" dt="2025-09-21T12:36:32.571" v="17" actId="6549"/>
        <pc:sldMkLst>
          <pc:docMk/>
          <pc:sldMk cId="4066916692" sldId="1812"/>
        </pc:sldMkLst>
      </pc:sldChg>
      <pc:sldChg chg="modNotesTx">
        <pc:chgData name="Alexis Bruno" userId="97e4c394-f5f8-4eb1-a009-ccceed53ee97" providerId="ADAL" clId="{6AF054FF-37AA-493F-B79A-261F86CF8A47}" dt="2025-09-21T12:36:06.323" v="10" actId="6549"/>
        <pc:sldMkLst>
          <pc:docMk/>
          <pc:sldMk cId="2454548532" sldId="1813"/>
        </pc:sldMkLst>
      </pc:sldChg>
      <pc:sldChg chg="modNotesTx">
        <pc:chgData name="Alexis Bruno" userId="97e4c394-f5f8-4eb1-a009-ccceed53ee97" providerId="ADAL" clId="{6AF054FF-37AA-493F-B79A-261F86CF8A47}" dt="2025-09-21T12:36:25.821" v="15" actId="6549"/>
        <pc:sldMkLst>
          <pc:docMk/>
          <pc:sldMk cId="255605990" sldId="1814"/>
        </pc:sldMkLst>
      </pc:sldChg>
      <pc:sldChg chg="modNotesTx">
        <pc:chgData name="Alexis Bruno" userId="97e4c394-f5f8-4eb1-a009-ccceed53ee97" providerId="ADAL" clId="{6AF054FF-37AA-493F-B79A-261F86CF8A47}" dt="2025-09-21T12:36:02.430" v="9" actId="6549"/>
        <pc:sldMkLst>
          <pc:docMk/>
          <pc:sldMk cId="861573352" sldId="1816"/>
        </pc:sldMkLst>
      </pc:sldChg>
      <pc:sldChg chg="modNotesTx">
        <pc:chgData name="Alexis Bruno" userId="97e4c394-f5f8-4eb1-a009-ccceed53ee97" providerId="ADAL" clId="{6AF054FF-37AA-493F-B79A-261F86CF8A47}" dt="2025-09-21T12:36:57.747" v="24" actId="6549"/>
        <pc:sldMkLst>
          <pc:docMk/>
          <pc:sldMk cId="214348077" sldId="1819"/>
        </pc:sldMkLst>
      </pc:sldChg>
      <pc:sldChg chg="modNotesTx">
        <pc:chgData name="Alexis Bruno" userId="97e4c394-f5f8-4eb1-a009-ccceed53ee97" providerId="ADAL" clId="{6AF054FF-37AA-493F-B79A-261F86CF8A47}" dt="2025-09-21T12:36:18.919" v="13" actId="6549"/>
        <pc:sldMkLst>
          <pc:docMk/>
          <pc:sldMk cId="2396271123" sldId="1820"/>
        </pc:sldMkLst>
      </pc:sldChg>
      <pc:sldChg chg="modNotesTx">
        <pc:chgData name="Alexis Bruno" userId="97e4c394-f5f8-4eb1-a009-ccceed53ee97" providerId="ADAL" clId="{6AF054FF-37AA-493F-B79A-261F86CF8A47}" dt="2025-09-21T12:35:58.527" v="8" actId="6549"/>
        <pc:sldMkLst>
          <pc:docMk/>
          <pc:sldMk cId="1279720253" sldId="1821"/>
        </pc:sldMkLst>
      </pc:sldChg>
      <pc:sldChg chg="modNotesTx">
        <pc:chgData name="Alexis Bruno" userId="97e4c394-f5f8-4eb1-a009-ccceed53ee97" providerId="ADAL" clId="{6AF054FF-37AA-493F-B79A-261F86CF8A47}" dt="2025-09-21T12:36:47.645" v="21" actId="6549"/>
        <pc:sldMkLst>
          <pc:docMk/>
          <pc:sldMk cId="2295918694" sldId="1822"/>
        </pc:sldMkLst>
      </pc:sldChg>
      <pc:sldChg chg="modNotesTx">
        <pc:chgData name="Alexis Bruno" userId="97e4c394-f5f8-4eb1-a009-ccceed53ee97" providerId="ADAL" clId="{6AF054FF-37AA-493F-B79A-261F86CF8A47}" dt="2025-09-21T12:35:42.867" v="4" actId="6549"/>
        <pc:sldMkLst>
          <pc:docMk/>
          <pc:sldMk cId="4243070876" sldId="1823"/>
        </pc:sldMkLst>
      </pc:sldChg>
      <pc:sldChg chg="modNotesTx">
        <pc:chgData name="Alexis Bruno" userId="97e4c394-f5f8-4eb1-a009-ccceed53ee97" providerId="ADAL" clId="{6AF054FF-37AA-493F-B79A-261F86CF8A47}" dt="2025-09-21T12:36:22.561" v="14" actId="6549"/>
        <pc:sldMkLst>
          <pc:docMk/>
          <pc:sldMk cId="963647430" sldId="1824"/>
        </pc:sldMkLst>
      </pc:sldChg>
      <pc:sldChg chg="modNotesTx">
        <pc:chgData name="Alexis Bruno" userId="97e4c394-f5f8-4eb1-a009-ccceed53ee97" providerId="ADAL" clId="{6AF054FF-37AA-493F-B79A-261F86CF8A47}" dt="2025-09-21T12:36:29.300" v="16" actId="6549"/>
        <pc:sldMkLst>
          <pc:docMk/>
          <pc:sldMk cId="3673941050" sldId="1825"/>
        </pc:sldMkLst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svg"/><Relationship Id="rId1" Type="http://schemas.openxmlformats.org/officeDocument/2006/relationships/image" Target="../media/image84.png"/><Relationship Id="rId4" Type="http://schemas.openxmlformats.org/officeDocument/2006/relationships/image" Target="../media/image87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svg"/><Relationship Id="rId1" Type="http://schemas.openxmlformats.org/officeDocument/2006/relationships/image" Target="../media/image84.png"/><Relationship Id="rId4" Type="http://schemas.openxmlformats.org/officeDocument/2006/relationships/image" Target="../media/image8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28AAECF-8FF6-473B-89CF-B6C9FB9AACC4}" type="doc">
      <dgm:prSet loTypeId="urn:microsoft.com/office/officeart/2018/5/layout/IconCircleLabel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6855524A-276B-4971-BADD-40A94A3E3BB6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b="0" i="0" baseline="0"/>
            <a:t>What’s your story?</a:t>
          </a:r>
          <a:endParaRPr lang="en-US"/>
        </a:p>
      </dgm:t>
    </dgm:pt>
    <dgm:pt modelId="{FC73E7F6-AE88-4D4A-884E-65E511DF6CD9}" type="parTrans" cxnId="{43BC5979-3B1E-4811-902A-253EB332311A}">
      <dgm:prSet/>
      <dgm:spPr/>
      <dgm:t>
        <a:bodyPr/>
        <a:lstStyle/>
        <a:p>
          <a:endParaRPr lang="en-US"/>
        </a:p>
      </dgm:t>
    </dgm:pt>
    <dgm:pt modelId="{96CC8414-6A4C-4530-A44C-01A01ACB0794}" type="sibTrans" cxnId="{43BC5979-3B1E-4811-902A-253EB332311A}">
      <dgm:prSet/>
      <dgm:spPr/>
      <dgm:t>
        <a:bodyPr/>
        <a:lstStyle/>
        <a:p>
          <a:endParaRPr lang="en-US"/>
        </a:p>
      </dgm:t>
    </dgm:pt>
    <dgm:pt modelId="{44A5E528-E595-4E01-8ADB-650ACC01E4B2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b="0" i="0" baseline="0"/>
            <a:t>Quick wins to take home</a:t>
          </a:r>
          <a:endParaRPr lang="en-US"/>
        </a:p>
      </dgm:t>
    </dgm:pt>
    <dgm:pt modelId="{9055EE2D-F4B4-4FA8-9B57-547D4BC39B70}" type="parTrans" cxnId="{C3F19ABD-90C1-4FD4-9116-28D82CBE59C7}">
      <dgm:prSet/>
      <dgm:spPr/>
      <dgm:t>
        <a:bodyPr/>
        <a:lstStyle/>
        <a:p>
          <a:endParaRPr lang="en-US"/>
        </a:p>
      </dgm:t>
    </dgm:pt>
    <dgm:pt modelId="{628EFAE2-2008-4A16-AF57-483EEEEB94A3}" type="sibTrans" cxnId="{C3F19ABD-90C1-4FD4-9116-28D82CBE59C7}">
      <dgm:prSet/>
      <dgm:spPr/>
      <dgm:t>
        <a:bodyPr/>
        <a:lstStyle/>
        <a:p>
          <a:endParaRPr lang="en-US"/>
        </a:p>
      </dgm:t>
    </dgm:pt>
    <dgm:pt modelId="{A61E1A2A-E5C2-4B2F-ACFB-99F55E548D9E}" type="pres">
      <dgm:prSet presAssocID="{928AAECF-8FF6-473B-89CF-B6C9FB9AACC4}" presName="root" presStyleCnt="0">
        <dgm:presLayoutVars>
          <dgm:dir/>
          <dgm:resizeHandles val="exact"/>
        </dgm:presLayoutVars>
      </dgm:prSet>
      <dgm:spPr/>
    </dgm:pt>
    <dgm:pt modelId="{F2ED4290-A778-4EA4-8EEA-73BC55BA8B0A}" type="pres">
      <dgm:prSet presAssocID="{6855524A-276B-4971-BADD-40A94A3E3BB6}" presName="compNode" presStyleCnt="0"/>
      <dgm:spPr/>
    </dgm:pt>
    <dgm:pt modelId="{26C6EB5C-14C1-4993-BD38-8486725357AC}" type="pres">
      <dgm:prSet presAssocID="{6855524A-276B-4971-BADD-40A94A3E3BB6}" presName="iconBgRect" presStyleLbl="bgShp" presStyleIdx="0" presStyleCnt="2"/>
      <dgm:spPr/>
    </dgm:pt>
    <dgm:pt modelId="{68D00830-A136-462C-9569-278A10DEF938}" type="pres">
      <dgm:prSet presAssocID="{6855524A-276B-4971-BADD-40A94A3E3BB6}" presName="iconRect" presStyleLbl="node1" presStyleIdx="0" presStyleCnt="2" custScaleX="125499" custScaleY="130446" custLinFactNeighborX="-2592" custLinFactNeighborY="8640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mment Fire with solid fill"/>
        </a:ext>
      </dgm:extLst>
    </dgm:pt>
    <dgm:pt modelId="{98C98EB2-DFC4-4600-9AB3-5DBF178815E2}" type="pres">
      <dgm:prSet presAssocID="{6855524A-276B-4971-BADD-40A94A3E3BB6}" presName="spaceRect" presStyleCnt="0"/>
      <dgm:spPr/>
    </dgm:pt>
    <dgm:pt modelId="{C6DD39EE-DC3C-4512-964E-FE298FDF39A4}" type="pres">
      <dgm:prSet presAssocID="{6855524A-276B-4971-BADD-40A94A3E3BB6}" presName="textRect" presStyleLbl="revTx" presStyleIdx="0" presStyleCnt="2">
        <dgm:presLayoutVars>
          <dgm:chMax val="1"/>
          <dgm:chPref val="1"/>
        </dgm:presLayoutVars>
      </dgm:prSet>
      <dgm:spPr/>
    </dgm:pt>
    <dgm:pt modelId="{EA2D4702-90D8-48A4-AB0F-179C900023D4}" type="pres">
      <dgm:prSet presAssocID="{96CC8414-6A4C-4530-A44C-01A01ACB0794}" presName="sibTrans" presStyleCnt="0"/>
      <dgm:spPr/>
    </dgm:pt>
    <dgm:pt modelId="{AD635041-034E-4323-80F7-33DCB24792A0}" type="pres">
      <dgm:prSet presAssocID="{44A5E528-E595-4E01-8ADB-650ACC01E4B2}" presName="compNode" presStyleCnt="0"/>
      <dgm:spPr/>
    </dgm:pt>
    <dgm:pt modelId="{36B45FB2-C073-4A3F-8325-E15D62B53EED}" type="pres">
      <dgm:prSet presAssocID="{44A5E528-E595-4E01-8ADB-650ACC01E4B2}" presName="iconBgRect" presStyleLbl="bgShp" presStyleIdx="1" presStyleCnt="2"/>
      <dgm:spPr/>
    </dgm:pt>
    <dgm:pt modelId="{30A0F521-6BCA-4EDF-AA50-34BCE81B061A}" type="pres">
      <dgm:prSet presAssocID="{44A5E528-E595-4E01-8ADB-650ACC01E4B2}" presName="iconRect" presStyleLbl="node1" presStyleIdx="1" presStyleCnt="2" custLinFactNeighborX="-864" custLinFactNeighborY="-1728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ouse"/>
        </a:ext>
      </dgm:extLst>
    </dgm:pt>
    <dgm:pt modelId="{485B26ED-A256-42C6-A20A-C1580DA211FC}" type="pres">
      <dgm:prSet presAssocID="{44A5E528-E595-4E01-8ADB-650ACC01E4B2}" presName="spaceRect" presStyleCnt="0"/>
      <dgm:spPr/>
    </dgm:pt>
    <dgm:pt modelId="{9B8174F2-77C1-4972-B3A5-3361CA2008DF}" type="pres">
      <dgm:prSet presAssocID="{44A5E528-E595-4E01-8ADB-650ACC01E4B2}" presName="textRect" presStyleLbl="revTx" presStyleIdx="1" presStyleCnt="2" custScaleX="155727">
        <dgm:presLayoutVars>
          <dgm:chMax val="1"/>
          <dgm:chPref val="1"/>
        </dgm:presLayoutVars>
      </dgm:prSet>
      <dgm:spPr/>
    </dgm:pt>
  </dgm:ptLst>
  <dgm:cxnLst>
    <dgm:cxn modelId="{94EF0902-A48F-4961-AC48-88DE21413DE1}" type="presOf" srcId="{44A5E528-E595-4E01-8ADB-650ACC01E4B2}" destId="{9B8174F2-77C1-4972-B3A5-3361CA2008DF}" srcOrd="0" destOrd="0" presId="urn:microsoft.com/office/officeart/2018/5/layout/IconCircleLabelList"/>
    <dgm:cxn modelId="{86D16441-4E45-4105-994C-9A00471D31FD}" type="presOf" srcId="{928AAECF-8FF6-473B-89CF-B6C9FB9AACC4}" destId="{A61E1A2A-E5C2-4B2F-ACFB-99F55E548D9E}" srcOrd="0" destOrd="0" presId="urn:microsoft.com/office/officeart/2018/5/layout/IconCircleLabelList"/>
    <dgm:cxn modelId="{43BC5979-3B1E-4811-902A-253EB332311A}" srcId="{928AAECF-8FF6-473B-89CF-B6C9FB9AACC4}" destId="{6855524A-276B-4971-BADD-40A94A3E3BB6}" srcOrd="0" destOrd="0" parTransId="{FC73E7F6-AE88-4D4A-884E-65E511DF6CD9}" sibTransId="{96CC8414-6A4C-4530-A44C-01A01ACB0794}"/>
    <dgm:cxn modelId="{C3F19ABD-90C1-4FD4-9116-28D82CBE59C7}" srcId="{928AAECF-8FF6-473B-89CF-B6C9FB9AACC4}" destId="{44A5E528-E595-4E01-8ADB-650ACC01E4B2}" srcOrd="1" destOrd="0" parTransId="{9055EE2D-F4B4-4FA8-9B57-547D4BC39B70}" sibTransId="{628EFAE2-2008-4A16-AF57-483EEEEB94A3}"/>
    <dgm:cxn modelId="{8022FCD6-24D2-48B1-8918-10A9939A1C65}" type="presOf" srcId="{6855524A-276B-4971-BADD-40A94A3E3BB6}" destId="{C6DD39EE-DC3C-4512-964E-FE298FDF39A4}" srcOrd="0" destOrd="0" presId="urn:microsoft.com/office/officeart/2018/5/layout/IconCircleLabelList"/>
    <dgm:cxn modelId="{AB3457E3-0E4B-4025-B159-87C0F046EAFA}" type="presParOf" srcId="{A61E1A2A-E5C2-4B2F-ACFB-99F55E548D9E}" destId="{F2ED4290-A778-4EA4-8EEA-73BC55BA8B0A}" srcOrd="0" destOrd="0" presId="urn:microsoft.com/office/officeart/2018/5/layout/IconCircleLabelList"/>
    <dgm:cxn modelId="{1AFA08AA-3969-4321-9963-0A9A8A76B9ED}" type="presParOf" srcId="{F2ED4290-A778-4EA4-8EEA-73BC55BA8B0A}" destId="{26C6EB5C-14C1-4993-BD38-8486725357AC}" srcOrd="0" destOrd="0" presId="urn:microsoft.com/office/officeart/2018/5/layout/IconCircleLabelList"/>
    <dgm:cxn modelId="{38F068E8-C0F1-4E5B-9DCF-C07CE386723E}" type="presParOf" srcId="{F2ED4290-A778-4EA4-8EEA-73BC55BA8B0A}" destId="{68D00830-A136-462C-9569-278A10DEF938}" srcOrd="1" destOrd="0" presId="urn:microsoft.com/office/officeart/2018/5/layout/IconCircleLabelList"/>
    <dgm:cxn modelId="{C1AED691-A8E2-4921-A74F-EC59EEEEFD1A}" type="presParOf" srcId="{F2ED4290-A778-4EA4-8EEA-73BC55BA8B0A}" destId="{98C98EB2-DFC4-4600-9AB3-5DBF178815E2}" srcOrd="2" destOrd="0" presId="urn:microsoft.com/office/officeart/2018/5/layout/IconCircleLabelList"/>
    <dgm:cxn modelId="{215F7F56-08D7-4193-8216-91FF212BC954}" type="presParOf" srcId="{F2ED4290-A778-4EA4-8EEA-73BC55BA8B0A}" destId="{C6DD39EE-DC3C-4512-964E-FE298FDF39A4}" srcOrd="3" destOrd="0" presId="urn:microsoft.com/office/officeart/2018/5/layout/IconCircleLabelList"/>
    <dgm:cxn modelId="{1DEE0852-A012-49D7-8E95-D070DD993F8D}" type="presParOf" srcId="{A61E1A2A-E5C2-4B2F-ACFB-99F55E548D9E}" destId="{EA2D4702-90D8-48A4-AB0F-179C900023D4}" srcOrd="1" destOrd="0" presId="urn:microsoft.com/office/officeart/2018/5/layout/IconCircleLabelList"/>
    <dgm:cxn modelId="{D10133A7-4095-4E66-991A-4B335FA4D108}" type="presParOf" srcId="{A61E1A2A-E5C2-4B2F-ACFB-99F55E548D9E}" destId="{AD635041-034E-4323-80F7-33DCB24792A0}" srcOrd="2" destOrd="0" presId="urn:microsoft.com/office/officeart/2018/5/layout/IconCircleLabelList"/>
    <dgm:cxn modelId="{2C6CA73F-1F94-4095-81F2-4AD18031D0BA}" type="presParOf" srcId="{AD635041-034E-4323-80F7-33DCB24792A0}" destId="{36B45FB2-C073-4A3F-8325-E15D62B53EED}" srcOrd="0" destOrd="0" presId="urn:microsoft.com/office/officeart/2018/5/layout/IconCircleLabelList"/>
    <dgm:cxn modelId="{F88A02AC-037F-49A2-ABDF-75B8DC284399}" type="presParOf" srcId="{AD635041-034E-4323-80F7-33DCB24792A0}" destId="{30A0F521-6BCA-4EDF-AA50-34BCE81B061A}" srcOrd="1" destOrd="0" presId="urn:microsoft.com/office/officeart/2018/5/layout/IconCircleLabelList"/>
    <dgm:cxn modelId="{F18BE85E-16B9-404B-80A4-82A06C87D73A}" type="presParOf" srcId="{AD635041-034E-4323-80F7-33DCB24792A0}" destId="{485B26ED-A256-42C6-A20A-C1580DA211FC}" srcOrd="2" destOrd="0" presId="urn:microsoft.com/office/officeart/2018/5/layout/IconCircleLabelList"/>
    <dgm:cxn modelId="{B14BF106-0CA3-4FDB-A505-53E82C4B23C0}" type="presParOf" srcId="{AD635041-034E-4323-80F7-33DCB24792A0}" destId="{9B8174F2-77C1-4972-B3A5-3361CA2008DF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C6EB5C-14C1-4993-BD38-8486725357AC}">
      <dsp:nvSpPr>
        <dsp:cNvPr id="0" name=""/>
        <dsp:cNvSpPr/>
      </dsp:nvSpPr>
      <dsp:spPr>
        <a:xfrm>
          <a:off x="1041714" y="67661"/>
          <a:ext cx="2196000" cy="2196000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D00830-A136-462C-9569-278A10DEF938}">
      <dsp:nvSpPr>
        <dsp:cNvPr id="0" name=""/>
        <dsp:cNvSpPr/>
      </dsp:nvSpPr>
      <dsp:spPr>
        <a:xfrm>
          <a:off x="1316411" y="452716"/>
          <a:ext cx="1581287" cy="164361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DD39EE-DC3C-4512-964E-FE298FDF39A4}">
      <dsp:nvSpPr>
        <dsp:cNvPr id="0" name=""/>
        <dsp:cNvSpPr/>
      </dsp:nvSpPr>
      <dsp:spPr>
        <a:xfrm>
          <a:off x="339714" y="2947662"/>
          <a:ext cx="36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500" b="0" i="0" kern="1200" baseline="0"/>
            <a:t>What’s your story?</a:t>
          </a:r>
          <a:endParaRPr lang="en-US" sz="2500" kern="1200"/>
        </a:p>
      </dsp:txBody>
      <dsp:txXfrm>
        <a:off x="339714" y="2947662"/>
        <a:ext cx="3600000" cy="720000"/>
      </dsp:txXfrm>
    </dsp:sp>
    <dsp:sp modelId="{36B45FB2-C073-4A3F-8325-E15D62B53EED}">
      <dsp:nvSpPr>
        <dsp:cNvPr id="0" name=""/>
        <dsp:cNvSpPr/>
      </dsp:nvSpPr>
      <dsp:spPr>
        <a:xfrm>
          <a:off x="6274800" y="67661"/>
          <a:ext cx="2196000" cy="2196000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A0F521-6BCA-4EDF-AA50-34BCE81B061A}">
      <dsp:nvSpPr>
        <dsp:cNvPr id="0" name=""/>
        <dsp:cNvSpPr/>
      </dsp:nvSpPr>
      <dsp:spPr>
        <a:xfrm>
          <a:off x="6731913" y="513889"/>
          <a:ext cx="1260000" cy="1260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8174F2-77C1-4972-B3A5-3361CA2008DF}">
      <dsp:nvSpPr>
        <dsp:cNvPr id="0" name=""/>
        <dsp:cNvSpPr/>
      </dsp:nvSpPr>
      <dsp:spPr>
        <a:xfrm>
          <a:off x="4569714" y="2947662"/>
          <a:ext cx="560617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500" b="0" i="0" kern="1200" baseline="0"/>
            <a:t>Quick wins to take home</a:t>
          </a:r>
          <a:endParaRPr lang="en-US" sz="2500" kern="1200"/>
        </a:p>
      </dsp:txBody>
      <dsp:txXfrm>
        <a:off x="4569714" y="2947662"/>
        <a:ext cx="5606172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2C6E14C-E36E-D948-AD74-620EE8E63D5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377C5C-88E8-8E41-85EB-2D067B375A1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ED7DB3-2E64-7245-BCB0-C044D44B6047}" type="datetimeFigureOut">
              <a:rPr lang="en-US" smtClean="0"/>
              <a:t>9/22/2025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215248-ABF2-D84A-9C58-1F205F35F5A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B223B4-0964-3C4F-A4C8-F753000AEE7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01170F-2A85-6E40-83F2-8F2BE3CE92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5234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ln w="3175">
            <a:solidFill>
              <a:schemeClr val="bg1">
                <a:lumMod val="50000"/>
              </a:schemeClr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02" name="Shape 10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228600" latinLnBrk="0">
      <a:lnSpc>
        <a:spcPct val="117999"/>
      </a:lnSpc>
      <a:defRPr sz="500">
        <a:latin typeface="Franklin Gothic Book" panose="020B0503020102020204" pitchFamily="34" charset="0"/>
        <a:ea typeface="Helvetica Neue"/>
        <a:cs typeface="Helvetica Neue"/>
        <a:sym typeface="Helvetica Neue"/>
      </a:defRPr>
    </a:lvl1pPr>
    <a:lvl2pPr indent="114300" defTabSz="228600" latinLnBrk="0">
      <a:lnSpc>
        <a:spcPct val="117999"/>
      </a:lnSpc>
      <a:defRPr sz="1100">
        <a:latin typeface="Helvetica Neue"/>
        <a:ea typeface="Helvetica Neue"/>
        <a:cs typeface="Helvetica Neue"/>
        <a:sym typeface="Helvetica Neue"/>
      </a:defRPr>
    </a:lvl2pPr>
    <a:lvl3pPr indent="228600" defTabSz="228600" latinLnBrk="0">
      <a:lnSpc>
        <a:spcPct val="117999"/>
      </a:lnSpc>
      <a:defRPr sz="1100">
        <a:latin typeface="Helvetica Neue"/>
        <a:ea typeface="Helvetica Neue"/>
        <a:cs typeface="Helvetica Neue"/>
        <a:sym typeface="Helvetica Neue"/>
      </a:defRPr>
    </a:lvl3pPr>
    <a:lvl4pPr indent="342900" defTabSz="228600" latinLnBrk="0">
      <a:lnSpc>
        <a:spcPct val="117999"/>
      </a:lnSpc>
      <a:defRPr sz="1100">
        <a:latin typeface="Helvetica Neue"/>
        <a:ea typeface="Helvetica Neue"/>
        <a:cs typeface="Helvetica Neue"/>
        <a:sym typeface="Helvetica Neue"/>
      </a:defRPr>
    </a:lvl4pPr>
    <a:lvl5pPr indent="457200" defTabSz="228600" latinLnBrk="0">
      <a:lnSpc>
        <a:spcPct val="117999"/>
      </a:lnSpc>
      <a:defRPr sz="1100">
        <a:latin typeface="Helvetica Neue"/>
        <a:ea typeface="Helvetica Neue"/>
        <a:cs typeface="Helvetica Neue"/>
        <a:sym typeface="Helvetica Neue"/>
      </a:defRPr>
    </a:lvl5pPr>
    <a:lvl6pPr indent="571500" defTabSz="228600" latinLnBrk="0">
      <a:lnSpc>
        <a:spcPct val="117999"/>
      </a:lnSpc>
      <a:defRPr sz="1100">
        <a:latin typeface="Helvetica Neue"/>
        <a:ea typeface="Helvetica Neue"/>
        <a:cs typeface="Helvetica Neue"/>
        <a:sym typeface="Helvetica Neue"/>
      </a:defRPr>
    </a:lvl6pPr>
    <a:lvl7pPr indent="685800" defTabSz="228600" latinLnBrk="0">
      <a:lnSpc>
        <a:spcPct val="117999"/>
      </a:lnSpc>
      <a:defRPr sz="1100">
        <a:latin typeface="Helvetica Neue"/>
        <a:ea typeface="Helvetica Neue"/>
        <a:cs typeface="Helvetica Neue"/>
        <a:sym typeface="Helvetica Neue"/>
      </a:defRPr>
    </a:lvl7pPr>
    <a:lvl8pPr indent="800100" defTabSz="228600" latinLnBrk="0">
      <a:lnSpc>
        <a:spcPct val="117999"/>
      </a:lnSpc>
      <a:defRPr sz="1100">
        <a:latin typeface="Helvetica Neue"/>
        <a:ea typeface="Helvetica Neue"/>
        <a:cs typeface="Helvetica Neue"/>
        <a:sym typeface="Helvetica Neue"/>
      </a:defRPr>
    </a:lvl8pPr>
    <a:lvl9pPr indent="914400" defTabSz="228600" latinLnBrk="0">
      <a:lnSpc>
        <a:spcPct val="117999"/>
      </a:lnSpc>
      <a:defRPr sz="11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84215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2286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latin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1552238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8B7DF3-77FD-D7E0-93D1-001FF9EEAF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D50848-18C7-750C-0A8C-75047AE2EE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03263" y="1154113"/>
            <a:ext cx="5543550" cy="31178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5FC728-B67A-D460-1E2D-8EFD23CBBD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 sz="500" b="0" i="0" dirty="0">
              <a:effectLst/>
              <a:latin typeface="Franklin Gothic Book" panose="020B0503020102020204" pitchFamily="34" charset="0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01AB3B-00B8-9039-6855-A61D46C36E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4F5821-6A83-C345-A105-0A58D8F2891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3854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4F5821-6A83-C345-A105-0A58D8F2891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1156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72069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AB3152-F21F-11A6-F401-6EDFBCFF57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16EE11F-D6EC-B62F-292E-69DE29C62D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4C7E665-1FDA-5EB6-49F3-5415EAD524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30986957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20DB79-632F-23B5-E7E4-64C80A1090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9B6ED2-670D-8A15-72EA-6825C76ED4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64E29CF-0757-BE3D-0959-ED1941560A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79433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7E9E87-289C-56CA-831E-FBEEE5FCFB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69AF1B7-F1FB-C08B-CF37-4B8B4BCF20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4706BB5-2396-D9E0-5C3E-86E1277DC3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98926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1CDA40-A77D-1A46-5B18-5A00069632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6174D80-2D9D-B80D-104B-8305A9C688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0DF30E0-E341-B715-40C9-C47303D28E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99416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1C547D-A89B-6E0D-AEF3-AE0216C10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A75A793-CFD7-A56C-D7DE-1B498C0761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481A09C-9579-FDD6-55C7-86A9CFAFCE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10790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59FAF8-2569-7AD2-C718-41F039AD9A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D26705-9CAD-CD34-C6A0-26AD44326E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574F4A-E1E5-DDAA-97C0-A22EE81523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2286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70245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2D9F0E-BA6A-21A0-1963-AE84A2B8C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B55B263-3B21-4459-4F94-8844823E67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04F5118-C4B7-7432-499F-6DF5FED3EC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38702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69201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F5300A-F3EC-C0EE-934A-358A6C3F4D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743BCD-3920-331D-85BA-2DA0A4B592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D70BC65-EBFB-4C9D-17FE-C89732CA34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48727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E28729-D1B1-434F-CAD2-C41DBF5901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22EF924-A86E-C0CA-4BC3-56B320F527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38BBA2B-D261-14DD-6764-EEB022B5FB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2286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39178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BB8201-5FF4-66B9-A756-68D38284BE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C032AD5-9DD1-44DA-32E9-6AC3CA1EFC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D74D693-5D33-4CAC-BAD0-0364E431E5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2286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25114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BB8201-5FF4-66B9-A756-68D38284BE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C032AD5-9DD1-44DA-32E9-6AC3CA1EFC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D74D693-5D33-4CAC-BAD0-0364E431E5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525454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145F2D-B971-14CB-8922-F1C7A47071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3B8891-6FEF-1708-3B1A-2AB1328338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E33216-4618-8043-CDA3-51A9EA4400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2286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257196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BB89D9-AFE6-B247-2151-269EB8CC38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C4574BC-6776-532B-AA0E-88D2E29C5F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370D535-19F3-15C9-D7C2-2D80A70216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2286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321890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6979B-6F2F-6995-1421-E159035174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F9A8FEF-601A-08D0-387E-EBFB7F9FC2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DABFDD8-6FAD-0AED-389F-78A09B0AAF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2286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104235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1854A5-0759-5D98-414C-CCDA8DD830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2111340-CC9C-370A-FBA0-7493339464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C493C6C-D210-0EA9-FFF0-A082831A29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2286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348843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87DD5D-0634-21EC-4850-5DE462A9A6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5D1044B-4978-0921-4082-712F1C80AF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2743021-C2FF-9A87-CB68-FDFF2D2883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923280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726FF1-BD55-9646-3FFA-0855A94776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8BE2B03-1C89-F578-3156-0AA11C664F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E30E41B-DA0B-0BE6-8AEC-BE4DF24859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573057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BD120A-AA13-1C02-D60A-8AFD9820F8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5A8B6E8-DFC1-537E-1CE3-76B6DD8AE0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59F069-0E1B-2A10-C223-AF4DAF3675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271393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55F810-DD79-ADF6-4F7B-FE1A89D94C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0637E90-0AC0-6013-62BA-8CF870ED40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A162ADB-DD67-832B-5ACE-1E67D4CADF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538253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A5FB13-800F-FAEF-A4BB-0D48B98F9B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1E3EBAF-7151-CF4F-6E9A-97B621F6B3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E170709-9608-89EF-ACDB-EB200C9425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870895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E3C397-6422-49CB-69CD-2D6EE4B59C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9255D30-DC42-A770-2B2C-AB8E392F57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1B540AA-4E93-5DF6-CB47-28B5FF7A73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228062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066F55-E3E8-98EF-7224-87AF566A60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741F1C-A4B2-0703-53FC-DF6C162D36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3DB047F-571E-395D-7EE6-D729405EDD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574007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3DB028-3EF5-B7F6-30F9-0DFC72B028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B6C9BB-23FD-3567-197C-AC8C713098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E80FA52-8BB3-169B-9541-1F84549386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422492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4C00C3-EF06-6296-1605-14109BA64D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9E0BFAF-2C3B-C07A-280C-C8129F707D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70E3D3C-BDD4-4DCC-314C-A7A7F9846A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711411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40447B-CDFD-BD6C-36BF-4EE7367F62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8C9F7BF-6864-8BC5-BB58-7F9E155FAE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DDFBC5-6D0A-536A-939C-1EB5360EB6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654790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7181D6-809F-53A7-D803-538AA2DFCF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AF50048-D029-75E4-670B-9A76EDA24F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9504C29-0B50-EE4B-EBA1-99A9B942A4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04033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13554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4F5821-6A83-C345-A105-0A58D8F28918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89547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0003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sv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6BEF18-FA52-D755-DA31-9609191CF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6158DDD-933C-BEA7-AFBE-8A2D20B2E39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6676" y="1714500"/>
            <a:ext cx="10515600" cy="4686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0975358-DC0C-2DA9-0CE2-9070B2A223E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82162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ubhead_Blu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F6F22AD-79C6-3E80-13E4-881BBD1AE63A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A pattern of blue lines on a black background&#10;&#10;Description automatically generated">
            <a:extLst>
              <a:ext uri="{FF2B5EF4-FFF2-40B4-BE49-F238E27FC236}">
                <a16:creationId xmlns:a16="http://schemas.microsoft.com/office/drawing/2014/main" id="{DE2DDF57-89B2-A78F-A1BC-85B3612DF1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-2" r="52713" b="83682"/>
          <a:stretch/>
        </p:blipFill>
        <p:spPr>
          <a:xfrm>
            <a:off x="-405055" y="4285129"/>
            <a:ext cx="6196255" cy="1645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4031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F6F22AD-79C6-3E80-13E4-881BBD1AE63A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6EEC85-CA89-DE69-6401-AD469343BD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32882" y="1515963"/>
            <a:ext cx="5181600" cy="1134873"/>
          </a:xfrm>
        </p:spPr>
        <p:txBody>
          <a:bodyPr/>
          <a:lstStyle>
            <a:lvl1pPr>
              <a:defRPr sz="1800" spc="50" baseline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1400" baseline="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baseline="0">
                <a:solidFill>
                  <a:schemeClr val="bg1"/>
                </a:solidFill>
              </a:defRPr>
            </a:lvl3pPr>
            <a:lvl4pPr>
              <a:defRPr baseline="0">
                <a:solidFill>
                  <a:schemeClr val="bg1"/>
                </a:solidFill>
              </a:defRPr>
            </a:lvl4pPr>
            <a:lvl5pPr>
              <a:defRPr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093AEFD-94F7-783D-C90E-7D19F89F73A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7447" y="6429889"/>
            <a:ext cx="1405914" cy="210888"/>
          </a:xfrm>
          <a:prstGeom prst="rect">
            <a:avLst/>
          </a:prstGeom>
        </p:spPr>
      </p:pic>
      <p:pic>
        <p:nvPicPr>
          <p:cNvPr id="6" name="Picture 5" descr="A pattern of blue lines on a black background&#10;&#10;Description automatically generated">
            <a:extLst>
              <a:ext uri="{FF2B5EF4-FFF2-40B4-BE49-F238E27FC236}">
                <a16:creationId xmlns:a16="http://schemas.microsoft.com/office/drawing/2014/main" id="{415A1732-9C18-8091-70E9-143B4069E5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-2" r="52713" b="83682"/>
          <a:stretch/>
        </p:blipFill>
        <p:spPr>
          <a:xfrm>
            <a:off x="-405055" y="4285129"/>
            <a:ext cx="6196255" cy="1645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1419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48806-01E3-43AB-B97E-E334A1DB2444}" type="datetimeFigureOut">
              <a:rPr lang="en-US" smtClean="0"/>
              <a:t>9/22/2025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0EDD4-3765-49FB-97B3-06C102BD93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708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3000">
        <p14:flip dir="r"/>
      </p:transition>
    </mc:Choice>
    <mc:Fallback xmlns="">
      <p:transition spd="slow" advTm="3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Title with im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82E2C8-0941-5746-8BAA-6A5B4D8EFF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6" y="5085287"/>
            <a:ext cx="7359650" cy="685800"/>
          </a:xfrm>
        </p:spPr>
        <p:txBody>
          <a:bodyPr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EEE28DC-CBD6-F346-923D-D71E40295F9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6676" y="5817856"/>
            <a:ext cx="7359650" cy="38862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17C38919-0A0B-F549-A60F-847CF6DACD8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4439444"/>
          </a:xfrm>
          <a:prstGeom prst="rect">
            <a:avLst/>
          </a:prstGeom>
        </p:spPr>
        <p:txBody>
          <a:bodyPr/>
          <a:lstStyle/>
          <a:p>
            <a:r>
              <a:rPr lang="en-US"/>
              <a:t>Select icon to add image</a:t>
            </a:r>
          </a:p>
        </p:txBody>
      </p:sp>
      <p:pic>
        <p:nvPicPr>
          <p:cNvPr id="12" name="Picture 11" descr="A white circle with black text&#10;&#10;Description automatically generated with medium confidence">
            <a:extLst>
              <a:ext uri="{FF2B5EF4-FFF2-40B4-BE49-F238E27FC236}">
                <a16:creationId xmlns:a16="http://schemas.microsoft.com/office/drawing/2014/main" id="{53D7612F-F014-0846-9D6D-4D8CC5F90BE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5139" y="5112996"/>
            <a:ext cx="1155989" cy="1155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12620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92CE8859-3D5B-694B-AB38-37E9DC1F1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6" y="1828800"/>
            <a:ext cx="7315200" cy="610424"/>
          </a:xfrm>
        </p:spPr>
        <p:txBody>
          <a:bodyPr wrap="square" anchor="t" anchorCtr="0">
            <a:spAutoFit/>
          </a:bodyPr>
          <a:lstStyle>
            <a:lvl1pPr algn="l">
              <a:defRPr sz="33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0" name="Picture 9" descr="A white circle with black text&#10;&#10;Description automatically generated with medium confidence">
            <a:extLst>
              <a:ext uri="{FF2B5EF4-FFF2-40B4-BE49-F238E27FC236}">
                <a16:creationId xmlns:a16="http://schemas.microsoft.com/office/drawing/2014/main" id="{29ACA4E1-E9F6-8548-A08E-207B3704925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277356"/>
            <a:ext cx="265176" cy="265176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3BA42AF-E8C0-C342-BC82-76ABC35B9FB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6676" y="2560320"/>
            <a:ext cx="7315200" cy="38862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71DB24B-4D46-073C-9A97-CA7CDC1C1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C1EA3-4C4A-234E-8E3D-EDA65E5591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962087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ubheading_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EF14E4-DBFD-4F4A-A4D6-F47CEE779D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B57E210-4A0D-CF4B-B4CC-2152D1A6D011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 descr="A pattern of blue lines on a black background&#10;&#10;Description automatically generated">
            <a:extLst>
              <a:ext uri="{FF2B5EF4-FFF2-40B4-BE49-F238E27FC236}">
                <a16:creationId xmlns:a16="http://schemas.microsoft.com/office/drawing/2014/main" id="{A54B0C29-8FA6-DAB4-1EDC-63C2EED9B5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-2" r="52713" b="83682"/>
          <a:stretch/>
        </p:blipFill>
        <p:spPr>
          <a:xfrm>
            <a:off x="-405055" y="4285129"/>
            <a:ext cx="6196255" cy="1645920"/>
          </a:xfrm>
          <a:prstGeom prst="rect">
            <a:avLst/>
          </a:prstGeom>
        </p:spPr>
      </p:pic>
      <p:pic>
        <p:nvPicPr>
          <p:cNvPr id="4" name="Gradient Bar" descr="preencoded.png">
            <a:extLst>
              <a:ext uri="{FF2B5EF4-FFF2-40B4-BE49-F238E27FC236}">
                <a16:creationId xmlns:a16="http://schemas.microsoft.com/office/drawing/2014/main" id="{41A28CAD-AFAD-3867-EECE-661AC3EB030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0" y="0"/>
            <a:ext cx="12192000" cy="10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974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B1F05C0-1847-9749-BCDE-4E3E5A2553C7}"/>
              </a:ext>
            </a:extLst>
          </p:cNvPr>
          <p:cNvSpPr/>
          <p:nvPr userDrawn="1"/>
        </p:nvSpPr>
        <p:spPr>
          <a:xfrm>
            <a:off x="0" y="388621"/>
            <a:ext cx="3963924" cy="6469380"/>
          </a:xfrm>
          <a:prstGeom prst="rect">
            <a:avLst/>
          </a:prstGeom>
          <a:solidFill>
            <a:schemeClr val="tx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320C518-217C-BD45-86BB-F52198D7784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21124" y="1714500"/>
            <a:ext cx="6931152" cy="4686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48BE038-F799-D348-9D5F-530B890E0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096" y="1714500"/>
            <a:ext cx="3119628" cy="4686300"/>
          </a:xfrm>
        </p:spPr>
        <p:txBody>
          <a:bodyPr anchor="t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Slide Number Placeholder 11">
            <a:extLst>
              <a:ext uri="{FF2B5EF4-FFF2-40B4-BE49-F238E27FC236}">
                <a16:creationId xmlns:a16="http://schemas.microsoft.com/office/drawing/2014/main" id="{4216BF6E-0933-12FD-200A-AD21E1CFBC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2276" y="6400800"/>
            <a:ext cx="452628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43C1EA3-4C4A-234E-8E3D-EDA65E5591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863635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-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632158-4BDF-A3C8-E3DF-CF25DCD4E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14E569B-CD07-37D5-0775-EE02A041B91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6613" y="1714500"/>
            <a:ext cx="10515600" cy="4686300"/>
          </a:xfrm>
        </p:spPr>
        <p:txBody>
          <a:bodyPr numCol="1" spcCol="4572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5724E66-F412-03DF-4BD7-29897C1E5C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C1EA3-4C4A-234E-8E3D-EDA65E5591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977453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-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632158-4BDF-A3C8-E3DF-CF25DCD4E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14E569B-CD07-37D5-0775-EE02A041B91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6613" y="1714500"/>
            <a:ext cx="10515600" cy="4686300"/>
          </a:xfrm>
        </p:spPr>
        <p:txBody>
          <a:bodyPr numCol="2" spcCol="4572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2714B11-FEA9-4584-A57D-B73C26A27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C1EA3-4C4A-234E-8E3D-EDA65E5591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222785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D9FE0-7183-D26E-0087-BFC097B0BE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9C10723-D26D-1F87-6483-4ABB6239648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6613" y="1714500"/>
            <a:ext cx="10515600" cy="4686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4B52EDC-A914-0C78-2B6C-4F7440E78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C1EA3-4C4A-234E-8E3D-EDA65E5591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938668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59FEFC9-064D-F549-ABB5-C1E5B030E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C121691-E57A-6536-985B-2ECF766ED81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C1EA3-4C4A-234E-8E3D-EDA65E5591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340804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ith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DBB6F0E-D456-B7B7-14B9-08360438C1A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C1EA3-4C4A-234E-8E3D-EDA65E5591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725100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2DC02AA-6481-274F-913D-CC375D3DE407}"/>
              </a:ext>
            </a:extLst>
          </p:cNvPr>
          <p:cNvSpPr/>
          <p:nvPr userDrawn="1"/>
        </p:nvSpPr>
        <p:spPr>
          <a:xfrm>
            <a:off x="0" y="388621"/>
            <a:ext cx="3962400" cy="6469380"/>
          </a:xfrm>
          <a:prstGeom prst="rect">
            <a:avLst/>
          </a:prstGeom>
          <a:solidFill>
            <a:schemeClr val="tx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5" name="Picture Placeholder 9">
            <a:extLst>
              <a:ext uri="{FF2B5EF4-FFF2-40B4-BE49-F238E27FC236}">
                <a16:creationId xmlns:a16="http://schemas.microsoft.com/office/drawing/2014/main" id="{F01D391C-AB26-AC40-96B7-17C19197397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93192" y="387927"/>
            <a:ext cx="3962400" cy="601287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Select icon to add image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17607FC3-9D3B-604E-AD2D-A4C2FC87BD2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93192" y="6416989"/>
            <a:ext cx="2646742" cy="239252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3EB3D75F-0A53-0247-8F83-6BF43446F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1748" y="387928"/>
            <a:ext cx="6510528" cy="1143000"/>
          </a:xfrm>
        </p:spPr>
        <p:txBody>
          <a:bodyPr>
            <a:no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3EAB71-1DB0-B14F-9CCB-C6A8B805230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41875" y="1714500"/>
            <a:ext cx="6510338" cy="4686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61A1565-170A-321E-69BE-274EAD3D818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343C1EA3-4C4A-234E-8E3D-EDA65E5591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35162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E26374A-A02F-354D-963E-C0BF2005CBAF}"/>
              </a:ext>
            </a:extLst>
          </p:cNvPr>
          <p:cNvSpPr/>
          <p:nvPr userDrawn="1"/>
        </p:nvSpPr>
        <p:spPr>
          <a:xfrm>
            <a:off x="8228076" y="388620"/>
            <a:ext cx="3963924" cy="6469380"/>
          </a:xfrm>
          <a:prstGeom prst="rect">
            <a:avLst/>
          </a:prstGeom>
          <a:solidFill>
            <a:schemeClr val="tx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2" name="Picture Placeholder 12">
            <a:extLst>
              <a:ext uri="{FF2B5EF4-FFF2-40B4-BE49-F238E27FC236}">
                <a16:creationId xmlns:a16="http://schemas.microsoft.com/office/drawing/2014/main" id="{BDA351E0-55E2-C646-8E3B-7B272EE6665B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7534656" y="388620"/>
            <a:ext cx="3963924" cy="601218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Select icon to add image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E382BE43-9BA0-3341-873E-2CE08B272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6" y="388620"/>
            <a:ext cx="6309360" cy="1143000"/>
          </a:xfrm>
        </p:spPr>
        <p:txBody>
          <a:bodyPr>
            <a:noAutofit/>
          </a:bodyPr>
          <a:lstStyle>
            <a:lvl1pPr algn="l">
              <a:defRPr sz="3200">
                <a:solidFill>
                  <a:schemeClr val="accent6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4DFFCAD2-4769-D74F-9140-6C9E4DB6190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6676" y="1714500"/>
            <a:ext cx="6309360" cy="4686300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34290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 sz="2000" b="0">
                <a:solidFill>
                  <a:schemeClr val="tx2"/>
                </a:solidFill>
              </a:defRPr>
            </a:lvl1pPr>
            <a:lvl2pPr marL="626364" marR="0" indent="-283369" algn="l" defTabSz="34290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Pct val="100000"/>
              <a:buFont typeface="System Font Regular"/>
              <a:buChar char="-"/>
              <a:tabLst/>
              <a:defRPr sz="1800">
                <a:solidFill>
                  <a:schemeClr val="tx2"/>
                </a:solidFill>
              </a:defRPr>
            </a:lvl2pPr>
            <a:lvl3pPr marL="909828" marR="0" indent="-283369" algn="l" defTabSz="34290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 sz="1800">
                <a:solidFill>
                  <a:schemeClr val="tx2"/>
                </a:solidFill>
              </a:defRPr>
            </a:lvl3pPr>
            <a:lvl4pPr marL="1193292" marR="0" indent="-283369" algn="l" defTabSz="34290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Pct val="100000"/>
              <a:buFont typeface="System Font Regular"/>
              <a:buChar char="-"/>
              <a:tabLst/>
              <a:defRPr sz="1800">
                <a:solidFill>
                  <a:schemeClr val="tx2"/>
                </a:solidFill>
              </a:defRPr>
            </a:lvl4pPr>
            <a:lvl5pPr marL="1476756" marR="0" indent="-283369" algn="l" defTabSz="34290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 sz="1800">
                <a:solidFill>
                  <a:schemeClr val="tx2"/>
                </a:solidFill>
              </a:defRPr>
            </a:lvl5pPr>
          </a:lstStyle>
          <a:p>
            <a:pPr marL="285750" marR="0" lvl="0" indent="-285750" algn="l" defTabSz="34290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5E6369"/>
                </a:solidFill>
                <a:effectLst/>
                <a:uLnTx/>
                <a:uFillTx/>
                <a:latin typeface="+mn-lt"/>
                <a:ea typeface="Helvetica Neue"/>
                <a:cs typeface="Helvetica Neue"/>
                <a:sym typeface="Helvetica Neue"/>
              </a:rPr>
              <a:t>Click to edit Master text styles</a:t>
            </a:r>
          </a:p>
          <a:p>
            <a:pPr marL="626364" marR="0" lvl="1" indent="-283369" algn="l" defTabSz="34290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Pct val="100000"/>
              <a:buFont typeface="System Font Regular"/>
              <a:buChar char="-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5E6369"/>
                </a:solidFill>
                <a:effectLst/>
                <a:uLnTx/>
                <a:uFillTx/>
                <a:latin typeface="+mn-lt"/>
                <a:ea typeface="Helvetica Neue"/>
                <a:cs typeface="Helvetica Neue"/>
                <a:sym typeface="Helvetica Neue"/>
              </a:rPr>
              <a:t>Second level</a:t>
            </a:r>
          </a:p>
          <a:p>
            <a:pPr marL="909828" marR="0" lvl="2" indent="-283369" algn="l" defTabSz="34290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5E6369"/>
                </a:solidFill>
                <a:effectLst/>
                <a:uLnTx/>
                <a:uFillTx/>
                <a:latin typeface="+mn-lt"/>
                <a:ea typeface="Helvetica Neue"/>
                <a:cs typeface="Helvetica Neue"/>
                <a:sym typeface="Helvetica Neue"/>
              </a:rPr>
              <a:t>Third level</a:t>
            </a:r>
          </a:p>
          <a:p>
            <a:pPr marL="1193292" marR="0" lvl="3" indent="-283369" algn="l" defTabSz="34290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Pct val="100000"/>
              <a:buFont typeface="System Font Regular"/>
              <a:buChar char="-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5E6369"/>
                </a:solidFill>
                <a:effectLst/>
                <a:uLnTx/>
                <a:uFillTx/>
                <a:latin typeface="+mn-lt"/>
                <a:ea typeface="Helvetica Neue"/>
                <a:cs typeface="Helvetica Neue"/>
                <a:sym typeface="Helvetica Neue"/>
              </a:rPr>
              <a:t>Fourth level</a:t>
            </a:r>
          </a:p>
          <a:p>
            <a:pPr marL="1476756" marR="0" lvl="4" indent="-283369" algn="l" defTabSz="34290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5E6369"/>
                </a:solidFill>
                <a:effectLst/>
                <a:uLnTx/>
                <a:uFillTx/>
                <a:latin typeface="+mn-lt"/>
                <a:ea typeface="Helvetica Neue"/>
                <a:cs typeface="Helvetica Neue"/>
                <a:sym typeface="Helvetica Neue"/>
              </a:rPr>
              <a:t>Fifth level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8E4755A-416A-B668-11BA-4C90F0379C8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43C1EA3-4C4A-234E-8E3D-EDA65E5591F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 Placeholder 23">
            <a:extLst>
              <a:ext uri="{FF2B5EF4-FFF2-40B4-BE49-F238E27FC236}">
                <a16:creationId xmlns:a16="http://schemas.microsoft.com/office/drawing/2014/main" id="{DE190B27-3661-CA16-5B0B-8D6D4AF5ED7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851838" y="6416989"/>
            <a:ext cx="2646742" cy="239252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r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8676379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eft with 4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4E1B1B7F-AEB8-AD48-943B-42FDCAEFF0AE}"/>
              </a:ext>
            </a:extLst>
          </p:cNvPr>
          <p:cNvSpPr/>
          <p:nvPr userDrawn="1"/>
        </p:nvSpPr>
        <p:spPr>
          <a:xfrm>
            <a:off x="0" y="388621"/>
            <a:ext cx="3962400" cy="6469380"/>
          </a:xfrm>
          <a:prstGeom prst="rect">
            <a:avLst/>
          </a:prstGeom>
          <a:solidFill>
            <a:schemeClr val="tx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21" name="Picture Placeholder 9">
            <a:extLst>
              <a:ext uri="{FF2B5EF4-FFF2-40B4-BE49-F238E27FC236}">
                <a16:creationId xmlns:a16="http://schemas.microsoft.com/office/drawing/2014/main" id="{1D73D080-F591-9840-AB0C-F1FCC1E2038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88620" y="387928"/>
            <a:ext cx="3963924" cy="6012873"/>
          </a:xfrm>
          <a:prstGeom prst="rect">
            <a:avLst/>
          </a:prstGeom>
        </p:spPr>
        <p:txBody>
          <a:bodyPr/>
          <a:lstStyle>
            <a:lvl1pPr marL="0" marR="0" indent="0" algn="l" defTabSz="34290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>
                <a:solidFill>
                  <a:schemeClr val="bg1"/>
                </a:solidFill>
              </a:defRPr>
            </a:lvl1pPr>
          </a:lstStyle>
          <a:p>
            <a:pPr marL="285750" marR="0" lvl="0" indent="-285750" algn="l" defTabSz="34290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Select icon to add image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A813BDB-5E16-4F40-957B-8F19C5BE4FA6}"/>
              </a:ext>
            </a:extLst>
          </p:cNvPr>
          <p:cNvSpPr>
            <a:spLocks noChangeAspect="1"/>
          </p:cNvSpPr>
          <p:nvPr userDrawn="1"/>
        </p:nvSpPr>
        <p:spPr>
          <a:xfrm>
            <a:off x="8468630" y="1590430"/>
            <a:ext cx="3273967" cy="2135237"/>
          </a:xfrm>
          <a:prstGeom prst="rect">
            <a:avLst/>
          </a:prstGeom>
          <a:solidFill>
            <a:srgbClr val="D0E7F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06C7ABD-BCFB-D343-AE82-106A5DB562CF}"/>
              </a:ext>
            </a:extLst>
          </p:cNvPr>
          <p:cNvSpPr>
            <a:spLocks noChangeAspect="1"/>
          </p:cNvSpPr>
          <p:nvPr userDrawn="1"/>
        </p:nvSpPr>
        <p:spPr>
          <a:xfrm>
            <a:off x="8468630" y="4099687"/>
            <a:ext cx="3273967" cy="2135237"/>
          </a:xfrm>
          <a:prstGeom prst="rect">
            <a:avLst/>
          </a:prstGeom>
          <a:solidFill>
            <a:srgbClr val="D0E7F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2BAA8379-5E4D-1D46-B72F-74A3101AA18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567959" y="1717067"/>
            <a:ext cx="3075309" cy="1881963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2000" b="0"/>
            </a:lvl1pPr>
            <a:lvl2pPr marL="254000" indent="-254000">
              <a:buFont typeface="Arial" panose="020B0604020202020204" pitchFamily="34" charset="0"/>
              <a:buChar char="•"/>
              <a:tabLst/>
              <a:defRPr sz="1600"/>
            </a:lvl2pPr>
            <a:lvl3pPr marL="486569" indent="-254000">
              <a:buFont typeface="Arial" panose="020B0604020202020204" pitchFamily="34" charset="0"/>
              <a:buChar char="•"/>
              <a:tabLst/>
              <a:defRPr sz="1600"/>
            </a:lvl3pPr>
            <a:lvl4pPr marL="740569" indent="-254000">
              <a:buFont typeface="Arial" panose="020B0604020202020204" pitchFamily="34" charset="0"/>
              <a:buChar char="•"/>
              <a:tabLst/>
              <a:defRPr sz="1600"/>
            </a:lvl4pPr>
            <a:lvl5pPr marL="994569" indent="-254000">
              <a:buFont typeface="Arial" panose="020B0604020202020204" pitchFamily="34" charset="0"/>
              <a:buChar char="•"/>
              <a:tabLst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68E0D1E2-9A63-2248-9273-D9AE12197A7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567959" y="4226324"/>
            <a:ext cx="3075309" cy="1881963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2000" b="0"/>
            </a:lvl1pPr>
            <a:lvl2pPr marL="254000" indent="-254000">
              <a:buFont typeface="Arial" panose="020B0604020202020204" pitchFamily="34" charset="0"/>
              <a:buChar char="•"/>
              <a:tabLst/>
              <a:defRPr sz="1600"/>
            </a:lvl2pPr>
            <a:lvl3pPr marL="486569" indent="-254000">
              <a:buFont typeface="Arial" panose="020B0604020202020204" pitchFamily="34" charset="0"/>
              <a:buChar char="•"/>
              <a:tabLst/>
              <a:defRPr sz="1600"/>
            </a:lvl3pPr>
            <a:lvl4pPr marL="740569" indent="-254000">
              <a:buFont typeface="Arial" panose="020B0604020202020204" pitchFamily="34" charset="0"/>
              <a:buChar char="•"/>
              <a:tabLst/>
              <a:defRPr sz="1600"/>
            </a:lvl4pPr>
            <a:lvl5pPr marL="994569" indent="-254000">
              <a:buFont typeface="Arial" panose="020B0604020202020204" pitchFamily="34" charset="0"/>
              <a:buChar char="•"/>
              <a:tabLst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9DE1F55-EA6C-CB49-A1E2-8FE0A743C035}"/>
              </a:ext>
            </a:extLst>
          </p:cNvPr>
          <p:cNvSpPr>
            <a:spLocks noChangeAspect="1"/>
          </p:cNvSpPr>
          <p:nvPr userDrawn="1"/>
        </p:nvSpPr>
        <p:spPr>
          <a:xfrm>
            <a:off x="4809247" y="1590430"/>
            <a:ext cx="3273967" cy="2135237"/>
          </a:xfrm>
          <a:prstGeom prst="rect">
            <a:avLst/>
          </a:prstGeom>
          <a:solidFill>
            <a:srgbClr val="D0E7F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CBAD520-0FA9-DB48-83C6-67DE7CEF6E77}"/>
              </a:ext>
            </a:extLst>
          </p:cNvPr>
          <p:cNvSpPr>
            <a:spLocks noChangeAspect="1"/>
          </p:cNvSpPr>
          <p:nvPr userDrawn="1"/>
        </p:nvSpPr>
        <p:spPr>
          <a:xfrm>
            <a:off x="4809247" y="4099687"/>
            <a:ext cx="3273967" cy="2135237"/>
          </a:xfrm>
          <a:prstGeom prst="rect">
            <a:avLst/>
          </a:prstGeom>
          <a:solidFill>
            <a:srgbClr val="D0E7F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25FE4E5E-636A-414A-8B50-ADC259072F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8576" y="1717067"/>
            <a:ext cx="3075309" cy="1881963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2000" b="0"/>
            </a:lvl1pPr>
            <a:lvl2pPr marL="254000" indent="-254000">
              <a:buFont typeface="Arial" panose="020B0604020202020204" pitchFamily="34" charset="0"/>
              <a:buChar char="•"/>
              <a:tabLst/>
              <a:defRPr sz="1600"/>
            </a:lvl2pPr>
            <a:lvl3pPr marL="486569" indent="-254000">
              <a:buFont typeface="Arial" panose="020B0604020202020204" pitchFamily="34" charset="0"/>
              <a:buChar char="•"/>
              <a:tabLst/>
              <a:defRPr sz="1600"/>
            </a:lvl3pPr>
            <a:lvl4pPr marL="740569" indent="-254000">
              <a:buFont typeface="Arial" panose="020B0604020202020204" pitchFamily="34" charset="0"/>
              <a:buChar char="•"/>
              <a:tabLst/>
              <a:defRPr sz="1600"/>
            </a:lvl4pPr>
            <a:lvl5pPr marL="994569" indent="-254000">
              <a:buFont typeface="Arial" panose="020B0604020202020204" pitchFamily="34" charset="0"/>
              <a:buChar char="•"/>
              <a:tabLst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4485B2BD-87CB-1145-AF8B-E924DA2DA6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908576" y="4226324"/>
            <a:ext cx="3075309" cy="1881963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2000" b="0"/>
            </a:lvl1pPr>
            <a:lvl2pPr marL="254000" indent="-254000">
              <a:buFont typeface="Arial" panose="020B0604020202020204" pitchFamily="34" charset="0"/>
              <a:buChar char="•"/>
              <a:tabLst/>
              <a:defRPr sz="1600"/>
            </a:lvl2pPr>
            <a:lvl3pPr marL="486569" indent="-254000">
              <a:buFont typeface="Arial" panose="020B0604020202020204" pitchFamily="34" charset="0"/>
              <a:buChar char="•"/>
              <a:tabLst/>
              <a:defRPr sz="1600"/>
            </a:lvl3pPr>
            <a:lvl4pPr marL="740569" indent="-254000">
              <a:buFont typeface="Arial" panose="020B0604020202020204" pitchFamily="34" charset="0"/>
              <a:buChar char="•"/>
              <a:tabLst/>
              <a:defRPr sz="1600"/>
            </a:lvl4pPr>
            <a:lvl5pPr marL="994569" indent="-254000">
              <a:buFont typeface="Arial" panose="020B0604020202020204" pitchFamily="34" charset="0"/>
              <a:buChar char="•"/>
              <a:tabLst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89B87CB-0F34-EE49-A34C-BE31A26EE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1748" y="387927"/>
            <a:ext cx="6510528" cy="1143000"/>
          </a:xfrm>
          <a:solidFill>
            <a:schemeClr val="bg1"/>
          </a:solidFill>
        </p:spPr>
        <p:txBody>
          <a:bodyPr>
            <a:no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02C47394-C911-644C-B056-1581FA2F652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88620" y="6429258"/>
            <a:ext cx="2646742" cy="239252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A81AD4E-B904-0494-D034-67588F85D554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343C1EA3-4C4A-234E-8E3D-EDA65E5591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87805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oint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432D24C-ACEE-3140-A623-18DD0E663998}"/>
              </a:ext>
            </a:extLst>
          </p:cNvPr>
          <p:cNvSpPr/>
          <p:nvPr userDrawn="1"/>
        </p:nvSpPr>
        <p:spPr>
          <a:xfrm>
            <a:off x="0" y="388621"/>
            <a:ext cx="3962400" cy="6469380"/>
          </a:xfrm>
          <a:prstGeom prst="rect">
            <a:avLst/>
          </a:prstGeom>
          <a:solidFill>
            <a:schemeClr val="tx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305EDCE-6162-5A4D-8E00-68001E66C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1479" y="388621"/>
            <a:ext cx="6510797" cy="1143000"/>
          </a:xfrm>
        </p:spPr>
        <p:txBody>
          <a:bodyPr>
            <a:no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AC4DB13A-2A1B-DE4B-9F1B-5450DEC395C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41479" y="1714500"/>
            <a:ext cx="6510797" cy="4686300"/>
          </a:xfrm>
          <a:prstGeom prst="rect">
            <a:avLst/>
          </a:prstGeom>
        </p:spPr>
        <p:txBody>
          <a:bodyPr/>
          <a:lstStyle>
            <a:lvl1pPr marL="285750" marR="0" indent="-285750" algn="l" defTabSz="34290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 b="0"/>
            </a:lvl1pPr>
            <a:lvl2pPr marL="626364" marR="0" indent="-283369" algn="l" defTabSz="34290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Pct val="100000"/>
              <a:buFont typeface="System Font Regular"/>
              <a:buChar char="-"/>
              <a:tabLst/>
              <a:defRPr sz="1800"/>
            </a:lvl2pPr>
            <a:lvl3pPr marL="909828" marR="0" indent="-283369" algn="l" defTabSz="34290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 sz="1800"/>
            </a:lvl3pPr>
            <a:lvl4pPr marL="1193292" marR="0" indent="-283369" algn="l" defTabSz="34290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Pct val="100000"/>
              <a:buFont typeface="System Font Regular"/>
              <a:buChar char="-"/>
              <a:tabLst/>
              <a:defRPr sz="1800"/>
            </a:lvl4pPr>
            <a:lvl5pPr marL="1476756" marR="0" indent="-283369" algn="l" defTabSz="34290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 sz="1800"/>
            </a:lvl5pPr>
          </a:lstStyle>
          <a:p>
            <a:pPr marL="285750" marR="0" lvl="0" indent="-285750" algn="l" defTabSz="34290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5E6369"/>
                </a:solidFill>
                <a:effectLst/>
                <a:uLnTx/>
                <a:uFillTx/>
                <a:latin typeface="+mn-lt"/>
                <a:ea typeface="Helvetica Neue"/>
                <a:cs typeface="Helvetica Neue"/>
                <a:sym typeface="Helvetica Neue"/>
              </a:rPr>
              <a:t>Click to edit Master text styles</a:t>
            </a:r>
          </a:p>
          <a:p>
            <a:pPr marL="626364" marR="0" lvl="1" indent="-283369" algn="l" defTabSz="34290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Pct val="100000"/>
              <a:buFont typeface="System Font Regular"/>
              <a:buChar char="-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5E6369"/>
                </a:solidFill>
                <a:effectLst/>
                <a:uLnTx/>
                <a:uFillTx/>
                <a:latin typeface="+mn-lt"/>
                <a:ea typeface="Helvetica Neue"/>
                <a:cs typeface="Helvetica Neue"/>
                <a:sym typeface="Helvetica Neue"/>
              </a:rPr>
              <a:t>Second level</a:t>
            </a:r>
          </a:p>
          <a:p>
            <a:pPr marL="909828" marR="0" lvl="2" indent="-283369" algn="l" defTabSz="34290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5E6369"/>
                </a:solidFill>
                <a:effectLst/>
                <a:uLnTx/>
                <a:uFillTx/>
                <a:latin typeface="+mn-lt"/>
                <a:ea typeface="Helvetica Neue"/>
                <a:cs typeface="Helvetica Neue"/>
                <a:sym typeface="Helvetica Neue"/>
              </a:rPr>
              <a:t>Third level</a:t>
            </a:r>
          </a:p>
          <a:p>
            <a:pPr marL="1193292" marR="0" lvl="3" indent="-283369" algn="l" defTabSz="34290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Pct val="100000"/>
              <a:buFont typeface="System Font Regular"/>
              <a:buChar char="-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5E6369"/>
                </a:solidFill>
                <a:effectLst/>
                <a:uLnTx/>
                <a:uFillTx/>
                <a:latin typeface="+mn-lt"/>
                <a:ea typeface="Helvetica Neue"/>
                <a:cs typeface="Helvetica Neue"/>
                <a:sym typeface="Helvetica Neue"/>
              </a:rPr>
              <a:t>Fourth level</a:t>
            </a:r>
          </a:p>
          <a:p>
            <a:pPr marL="1476756" marR="0" lvl="4" indent="-283369" algn="l" defTabSz="34290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5E6369"/>
                </a:solidFill>
                <a:effectLst/>
                <a:uLnTx/>
                <a:uFillTx/>
                <a:latin typeface="+mn-lt"/>
                <a:ea typeface="Helvetica Neue"/>
                <a:cs typeface="Helvetica Neue"/>
                <a:sym typeface="Helvetica Neue"/>
              </a:rPr>
              <a:t>Fifth level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CB9C120F-38CA-A045-B85A-29F561E7494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71513" y="704204"/>
            <a:ext cx="2682875" cy="156867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chemeClr val="bg1"/>
                </a:solidFill>
              </a:defRPr>
            </a:lvl1pPr>
            <a:lvl2pPr marL="317500" indent="-285750" algn="r">
              <a:spcBef>
                <a:spcPts val="150"/>
              </a:spcBef>
              <a:buFont typeface="Arial" panose="020B0604020202020204" pitchFamily="34" charset="0"/>
              <a:buChar char="•"/>
              <a:tabLst/>
              <a:defRPr sz="1400">
                <a:solidFill>
                  <a:schemeClr val="bg1"/>
                </a:solidFill>
              </a:defRPr>
            </a:lvl2pPr>
            <a:lvl3pPr marL="666750" indent="-285750">
              <a:buFont typeface="Arial" panose="020B0604020202020204" pitchFamily="34" charset="0"/>
              <a:buChar char="•"/>
              <a:tabLst/>
              <a:defRPr>
                <a:solidFill>
                  <a:schemeClr val="bg1"/>
                </a:solidFill>
              </a:defRPr>
            </a:lvl3pPr>
            <a:lvl4pPr marL="1238250" indent="-28575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4pPr>
            <a:lvl5pPr marL="1555750" indent="-28575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3A57828B-7530-6742-AB3B-74EEF4F8D27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1513" y="2790960"/>
            <a:ext cx="2682875" cy="156867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chemeClr val="bg1"/>
                </a:solidFill>
              </a:defRPr>
            </a:lvl1pPr>
            <a:lvl2pPr marL="317500" indent="-285750" algn="r">
              <a:spcBef>
                <a:spcPts val="150"/>
              </a:spcBef>
              <a:buFont typeface="Arial" panose="020B0604020202020204" pitchFamily="34" charset="0"/>
              <a:buChar char="•"/>
              <a:tabLst/>
              <a:defRPr sz="1400">
                <a:solidFill>
                  <a:schemeClr val="bg1"/>
                </a:solidFill>
              </a:defRPr>
            </a:lvl2pPr>
            <a:lvl3pPr marL="666750" indent="-285750">
              <a:buFont typeface="Arial" panose="020B0604020202020204" pitchFamily="34" charset="0"/>
              <a:buChar char="•"/>
              <a:tabLst/>
              <a:defRPr>
                <a:solidFill>
                  <a:schemeClr val="bg1"/>
                </a:solidFill>
              </a:defRPr>
            </a:lvl3pPr>
            <a:lvl4pPr marL="1238250" indent="-28575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4pPr>
            <a:lvl5pPr marL="1555750" indent="-28575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9" name="Text Placeholder 16">
            <a:extLst>
              <a:ext uri="{FF2B5EF4-FFF2-40B4-BE49-F238E27FC236}">
                <a16:creationId xmlns:a16="http://schemas.microsoft.com/office/drawing/2014/main" id="{5FA3DC00-20E4-9248-90DB-A06AB100178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71513" y="4868647"/>
            <a:ext cx="2682875" cy="156867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r">
              <a:buNone/>
              <a:defRPr sz="1600" b="1">
                <a:solidFill>
                  <a:schemeClr val="bg1"/>
                </a:solidFill>
              </a:defRPr>
            </a:lvl1pPr>
            <a:lvl2pPr marL="317500" indent="-285750" algn="r">
              <a:spcBef>
                <a:spcPts val="150"/>
              </a:spcBef>
              <a:buFont typeface="Arial" panose="020B0604020202020204" pitchFamily="34" charset="0"/>
              <a:buChar char="•"/>
              <a:tabLst/>
              <a:defRPr sz="1400">
                <a:solidFill>
                  <a:schemeClr val="bg1"/>
                </a:solidFill>
              </a:defRPr>
            </a:lvl2pPr>
            <a:lvl3pPr marL="666750" indent="-285750">
              <a:buFont typeface="Arial" panose="020B0604020202020204" pitchFamily="34" charset="0"/>
              <a:buChar char="•"/>
              <a:tabLst/>
              <a:defRPr>
                <a:solidFill>
                  <a:schemeClr val="bg1"/>
                </a:solidFill>
              </a:defRPr>
            </a:lvl3pPr>
            <a:lvl4pPr marL="1238250" indent="-28575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4pPr>
            <a:lvl5pPr marL="1555750" indent="-28575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FC10515-3E45-E246-B584-92D0187EE5E8}"/>
              </a:ext>
            </a:extLst>
          </p:cNvPr>
          <p:cNvSpPr>
            <a:spLocks noChangeAspect="1"/>
          </p:cNvSpPr>
          <p:nvPr userDrawn="1"/>
        </p:nvSpPr>
        <p:spPr>
          <a:xfrm>
            <a:off x="3348721" y="5035765"/>
            <a:ext cx="1234440" cy="1234440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54D39BD-BB5D-1840-BB92-6A2B47685D5A}"/>
              </a:ext>
            </a:extLst>
          </p:cNvPr>
          <p:cNvSpPr>
            <a:spLocks noChangeAspect="1"/>
          </p:cNvSpPr>
          <p:nvPr userDrawn="1"/>
        </p:nvSpPr>
        <p:spPr>
          <a:xfrm>
            <a:off x="3348721" y="2958078"/>
            <a:ext cx="1234440" cy="1234440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25016B1-7D18-D64B-9FF0-BFCE378B4BB0}"/>
              </a:ext>
            </a:extLst>
          </p:cNvPr>
          <p:cNvSpPr>
            <a:spLocks noChangeAspect="1"/>
          </p:cNvSpPr>
          <p:nvPr userDrawn="1"/>
        </p:nvSpPr>
        <p:spPr>
          <a:xfrm>
            <a:off x="3348721" y="871323"/>
            <a:ext cx="1234440" cy="1234440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22" name="Picture Placeholder 12">
            <a:extLst>
              <a:ext uri="{FF2B5EF4-FFF2-40B4-BE49-F238E27FC236}">
                <a16:creationId xmlns:a16="http://schemas.microsoft.com/office/drawing/2014/main" id="{E5C66E55-B9E0-1245-89F6-40318D9775E9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3508741" y="1031564"/>
            <a:ext cx="914400" cy="9139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Image</a:t>
            </a:r>
          </a:p>
        </p:txBody>
      </p:sp>
      <p:sp>
        <p:nvSpPr>
          <p:cNvPr id="23" name="Picture Placeholder 12">
            <a:extLst>
              <a:ext uri="{FF2B5EF4-FFF2-40B4-BE49-F238E27FC236}">
                <a16:creationId xmlns:a16="http://schemas.microsoft.com/office/drawing/2014/main" id="{AD3A1C50-C037-6B44-A9E0-46AC9D8E8E22}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3508741" y="3118319"/>
            <a:ext cx="914400" cy="9139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Image</a:t>
            </a:r>
          </a:p>
        </p:txBody>
      </p:sp>
      <p:sp>
        <p:nvSpPr>
          <p:cNvPr id="24" name="Picture Placeholder 12">
            <a:extLst>
              <a:ext uri="{FF2B5EF4-FFF2-40B4-BE49-F238E27FC236}">
                <a16:creationId xmlns:a16="http://schemas.microsoft.com/office/drawing/2014/main" id="{D6D5DEA1-2B0A-F747-A264-376A5F038B34}"/>
              </a:ext>
            </a:extLst>
          </p:cNvPr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3508741" y="5196006"/>
            <a:ext cx="914400" cy="9139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Image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7626822-2009-A3E7-25B7-6C9CBD9A92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343C1EA3-4C4A-234E-8E3D-EDA65E5591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825021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oints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E26374A-A02F-354D-963E-C0BF2005CBAF}"/>
              </a:ext>
            </a:extLst>
          </p:cNvPr>
          <p:cNvSpPr/>
          <p:nvPr userDrawn="1"/>
        </p:nvSpPr>
        <p:spPr>
          <a:xfrm>
            <a:off x="8229600" y="388620"/>
            <a:ext cx="3962400" cy="6469380"/>
          </a:xfrm>
          <a:prstGeom prst="rect">
            <a:avLst/>
          </a:prstGeom>
          <a:solidFill>
            <a:schemeClr val="tx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9DF4D87-93A4-F146-8BA9-28B3D022AD24}"/>
              </a:ext>
            </a:extLst>
          </p:cNvPr>
          <p:cNvSpPr>
            <a:spLocks noChangeAspect="1"/>
          </p:cNvSpPr>
          <p:nvPr userDrawn="1"/>
        </p:nvSpPr>
        <p:spPr>
          <a:xfrm>
            <a:off x="7603221" y="5035765"/>
            <a:ext cx="1234440" cy="1234440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ECFB2B9-1B86-3C49-88C1-DD8ECA20C141}"/>
              </a:ext>
            </a:extLst>
          </p:cNvPr>
          <p:cNvSpPr>
            <a:spLocks noChangeAspect="1"/>
          </p:cNvSpPr>
          <p:nvPr userDrawn="1"/>
        </p:nvSpPr>
        <p:spPr>
          <a:xfrm>
            <a:off x="7603221" y="2958078"/>
            <a:ext cx="1234440" cy="1234440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27BE7DA-7FCC-E940-9660-F41B9F3C88A6}"/>
              </a:ext>
            </a:extLst>
          </p:cNvPr>
          <p:cNvSpPr>
            <a:spLocks noChangeAspect="1"/>
          </p:cNvSpPr>
          <p:nvPr userDrawn="1"/>
        </p:nvSpPr>
        <p:spPr>
          <a:xfrm>
            <a:off x="7603221" y="871323"/>
            <a:ext cx="1234440" cy="1234440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2" name="Picture Placeholder 12">
            <a:extLst>
              <a:ext uri="{FF2B5EF4-FFF2-40B4-BE49-F238E27FC236}">
                <a16:creationId xmlns:a16="http://schemas.microsoft.com/office/drawing/2014/main" id="{BDA351E0-55E2-C646-8E3B-7B272EE6665B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7763241" y="1031564"/>
            <a:ext cx="914400" cy="9139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Image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C46B3926-2F13-544E-9BD8-EE4284C57C8D}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7763241" y="3118319"/>
            <a:ext cx="914400" cy="9139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Image</a:t>
            </a:r>
          </a:p>
        </p:txBody>
      </p:sp>
      <p:sp>
        <p:nvSpPr>
          <p:cNvPr id="14" name="Picture Placeholder 12">
            <a:extLst>
              <a:ext uri="{FF2B5EF4-FFF2-40B4-BE49-F238E27FC236}">
                <a16:creationId xmlns:a16="http://schemas.microsoft.com/office/drawing/2014/main" id="{82B28383-326E-0A43-9E3C-4D670836E39C}"/>
              </a:ext>
            </a:extLst>
          </p:cNvPr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7763241" y="5196006"/>
            <a:ext cx="914400" cy="9139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Image</a:t>
            </a:r>
          </a:p>
        </p:txBody>
      </p:sp>
      <p:sp>
        <p:nvSpPr>
          <p:cNvPr id="15" name="Text Placeholder 16">
            <a:extLst>
              <a:ext uri="{FF2B5EF4-FFF2-40B4-BE49-F238E27FC236}">
                <a16:creationId xmlns:a16="http://schemas.microsoft.com/office/drawing/2014/main" id="{0623F61F-AE8D-0C44-9B85-A5756E3A587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977558" y="704204"/>
            <a:ext cx="2682875" cy="156867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" b="1">
                <a:solidFill>
                  <a:schemeClr val="bg1"/>
                </a:solidFill>
              </a:defRPr>
            </a:lvl1pPr>
            <a:lvl2pPr marL="317500" indent="-285750" algn="l">
              <a:spcBef>
                <a:spcPts val="150"/>
              </a:spcBef>
              <a:buFont typeface="Arial" panose="020B0604020202020204" pitchFamily="34" charset="0"/>
              <a:buChar char="•"/>
              <a:tabLst/>
              <a:defRPr sz="1400">
                <a:solidFill>
                  <a:schemeClr val="bg1"/>
                </a:solidFill>
              </a:defRPr>
            </a:lvl2pPr>
            <a:lvl3pPr marL="666750" indent="-285750">
              <a:buFont typeface="Arial" panose="020B0604020202020204" pitchFamily="34" charset="0"/>
              <a:buChar char="•"/>
              <a:tabLst/>
              <a:defRPr>
                <a:solidFill>
                  <a:schemeClr val="bg1"/>
                </a:solidFill>
              </a:defRPr>
            </a:lvl3pPr>
            <a:lvl4pPr marL="1238250" indent="-28575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4pPr>
            <a:lvl5pPr marL="1555750" indent="-28575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6" name="Text Placeholder 16">
            <a:extLst>
              <a:ext uri="{FF2B5EF4-FFF2-40B4-BE49-F238E27FC236}">
                <a16:creationId xmlns:a16="http://schemas.microsoft.com/office/drawing/2014/main" id="{BDFE5B04-77DC-084E-96A0-6A89244A604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977558" y="2790960"/>
            <a:ext cx="2682875" cy="156867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" b="1">
                <a:solidFill>
                  <a:schemeClr val="bg1"/>
                </a:solidFill>
              </a:defRPr>
            </a:lvl1pPr>
            <a:lvl2pPr marL="317500" indent="-285750" algn="l">
              <a:spcBef>
                <a:spcPts val="150"/>
              </a:spcBef>
              <a:buFont typeface="Arial" panose="020B0604020202020204" pitchFamily="34" charset="0"/>
              <a:buChar char="•"/>
              <a:tabLst/>
              <a:defRPr sz="1400">
                <a:solidFill>
                  <a:schemeClr val="bg1"/>
                </a:solidFill>
              </a:defRPr>
            </a:lvl2pPr>
            <a:lvl3pPr marL="666750" indent="-285750">
              <a:buFont typeface="Arial" panose="020B0604020202020204" pitchFamily="34" charset="0"/>
              <a:buChar char="•"/>
              <a:tabLst/>
              <a:defRPr>
                <a:solidFill>
                  <a:schemeClr val="bg1"/>
                </a:solidFill>
              </a:defRPr>
            </a:lvl3pPr>
            <a:lvl4pPr marL="1238250" indent="-28575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4pPr>
            <a:lvl5pPr marL="1555750" indent="-28575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F41CBFAC-0F56-4846-8902-40CE5F2B90F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977558" y="4868647"/>
            <a:ext cx="2682875" cy="156867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" b="1">
                <a:solidFill>
                  <a:schemeClr val="bg1"/>
                </a:solidFill>
              </a:defRPr>
            </a:lvl1pPr>
            <a:lvl2pPr marL="317500" indent="-285750" algn="l">
              <a:spcBef>
                <a:spcPts val="150"/>
              </a:spcBef>
              <a:buFont typeface="Arial" panose="020B0604020202020204" pitchFamily="34" charset="0"/>
              <a:buChar char="•"/>
              <a:tabLst/>
              <a:defRPr sz="1400">
                <a:solidFill>
                  <a:schemeClr val="bg1"/>
                </a:solidFill>
              </a:defRPr>
            </a:lvl2pPr>
            <a:lvl3pPr marL="666750" indent="-285750">
              <a:buFont typeface="Arial" panose="020B0604020202020204" pitchFamily="34" charset="0"/>
              <a:buChar char="•"/>
              <a:tabLst/>
              <a:defRPr>
                <a:solidFill>
                  <a:schemeClr val="bg1"/>
                </a:solidFill>
              </a:defRPr>
            </a:lvl3pPr>
            <a:lvl4pPr marL="1238250" indent="-28575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4pPr>
            <a:lvl5pPr marL="1555750" indent="-28575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E382BE43-9BA0-3341-873E-2CE08B272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6" y="388620"/>
            <a:ext cx="6510528" cy="1143000"/>
          </a:xfrm>
        </p:spPr>
        <p:txBody>
          <a:bodyPr>
            <a:no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4DFFCAD2-4769-D74F-9140-6C9E4DB6190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6676" y="1714500"/>
            <a:ext cx="6510528" cy="4686300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34290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 sz="2000" b="0"/>
            </a:lvl1pPr>
            <a:lvl2pPr marL="626364" marR="0" indent="-283369" algn="l" defTabSz="34290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Pct val="100000"/>
              <a:buFont typeface="System Font Regular"/>
              <a:buChar char="-"/>
              <a:tabLst/>
              <a:defRPr sz="1800"/>
            </a:lvl2pPr>
            <a:lvl3pPr marL="909828" marR="0" indent="-283369" algn="l" defTabSz="34290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 sz="1800"/>
            </a:lvl3pPr>
            <a:lvl4pPr marL="1193292" marR="0" indent="-283369" algn="l" defTabSz="34290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Pct val="100000"/>
              <a:buFont typeface="System Font Regular"/>
              <a:buChar char="-"/>
              <a:tabLst/>
              <a:defRPr sz="1800"/>
            </a:lvl4pPr>
            <a:lvl5pPr marL="1476756" marR="0" indent="-283369" algn="l" defTabSz="34290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 sz="1800"/>
            </a:lvl5pPr>
          </a:lstStyle>
          <a:p>
            <a:pPr marL="285750" marR="0" lvl="0" indent="-285750" algn="l" defTabSz="34290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5E6369"/>
                </a:solidFill>
                <a:effectLst/>
                <a:uLnTx/>
                <a:uFillTx/>
                <a:latin typeface="+mn-lt"/>
                <a:ea typeface="Helvetica Neue"/>
                <a:cs typeface="Helvetica Neue"/>
                <a:sym typeface="Helvetica Neue"/>
              </a:rPr>
              <a:t>Click to edit Master text styles</a:t>
            </a:r>
          </a:p>
          <a:p>
            <a:pPr marL="626364" marR="0" lvl="1" indent="-283369" algn="l" defTabSz="34290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Pct val="100000"/>
              <a:buFont typeface="System Font Regular"/>
              <a:buChar char="-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5E6369"/>
                </a:solidFill>
                <a:effectLst/>
                <a:uLnTx/>
                <a:uFillTx/>
                <a:latin typeface="+mn-lt"/>
                <a:ea typeface="Helvetica Neue"/>
                <a:cs typeface="Helvetica Neue"/>
                <a:sym typeface="Helvetica Neue"/>
              </a:rPr>
              <a:t>Second level</a:t>
            </a:r>
          </a:p>
          <a:p>
            <a:pPr marL="909828" marR="0" lvl="2" indent="-283369" algn="l" defTabSz="34290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5E6369"/>
                </a:solidFill>
                <a:effectLst/>
                <a:uLnTx/>
                <a:uFillTx/>
                <a:latin typeface="+mn-lt"/>
                <a:ea typeface="Helvetica Neue"/>
                <a:cs typeface="Helvetica Neue"/>
                <a:sym typeface="Helvetica Neue"/>
              </a:rPr>
              <a:t>Third level</a:t>
            </a:r>
          </a:p>
          <a:p>
            <a:pPr marL="1193292" marR="0" lvl="3" indent="-283369" algn="l" defTabSz="34290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Pct val="100000"/>
              <a:buFont typeface="System Font Regular"/>
              <a:buChar char="-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5E6369"/>
                </a:solidFill>
                <a:effectLst/>
                <a:uLnTx/>
                <a:uFillTx/>
                <a:latin typeface="+mn-lt"/>
                <a:ea typeface="Helvetica Neue"/>
                <a:cs typeface="Helvetica Neue"/>
                <a:sym typeface="Helvetica Neue"/>
              </a:rPr>
              <a:t>Fourth level</a:t>
            </a:r>
          </a:p>
          <a:p>
            <a:pPr marL="1476756" marR="0" lvl="4" indent="-283369" algn="l" defTabSz="34290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5E6369"/>
                </a:solidFill>
                <a:effectLst/>
                <a:uLnTx/>
                <a:uFillTx/>
                <a:latin typeface="+mn-lt"/>
                <a:ea typeface="Helvetica Neue"/>
                <a:cs typeface="Helvetica Neue"/>
                <a:sym typeface="Helvetica Neue"/>
              </a:rPr>
              <a:t>Fifth level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41D3291-D3D8-2C47-7E09-318DFF03F436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43C1EA3-4C4A-234E-8E3D-EDA65E5591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240760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oints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3289B50-7796-174E-9B4E-B292899B353D}"/>
              </a:ext>
            </a:extLst>
          </p:cNvPr>
          <p:cNvSpPr/>
          <p:nvPr userDrawn="1"/>
        </p:nvSpPr>
        <p:spPr>
          <a:xfrm>
            <a:off x="0" y="387927"/>
            <a:ext cx="12192000" cy="2875788"/>
          </a:xfrm>
          <a:prstGeom prst="rect">
            <a:avLst/>
          </a:prstGeom>
          <a:solidFill>
            <a:schemeClr val="tx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1CD619A-96BA-CF40-A0E8-1C83458065ED}"/>
              </a:ext>
            </a:extLst>
          </p:cNvPr>
          <p:cNvSpPr>
            <a:spLocks noChangeAspect="1"/>
          </p:cNvSpPr>
          <p:nvPr userDrawn="1"/>
        </p:nvSpPr>
        <p:spPr>
          <a:xfrm>
            <a:off x="1773921" y="2426446"/>
            <a:ext cx="1688354" cy="1688354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E85A92B-A1B8-9048-8925-18BCA22859D1}"/>
              </a:ext>
            </a:extLst>
          </p:cNvPr>
          <p:cNvSpPr>
            <a:spLocks noChangeAspect="1"/>
          </p:cNvSpPr>
          <p:nvPr userDrawn="1"/>
        </p:nvSpPr>
        <p:spPr>
          <a:xfrm>
            <a:off x="5296273" y="2426446"/>
            <a:ext cx="1688354" cy="1688354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6236745-64FA-9544-A5E1-27D2995D4C3C}"/>
              </a:ext>
            </a:extLst>
          </p:cNvPr>
          <p:cNvSpPr>
            <a:spLocks noChangeAspect="1"/>
          </p:cNvSpPr>
          <p:nvPr userDrawn="1"/>
        </p:nvSpPr>
        <p:spPr>
          <a:xfrm>
            <a:off x="8723375" y="2426446"/>
            <a:ext cx="1688354" cy="1688354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20" name="Picture Placeholder 12">
            <a:extLst>
              <a:ext uri="{FF2B5EF4-FFF2-40B4-BE49-F238E27FC236}">
                <a16:creationId xmlns:a16="http://schemas.microsoft.com/office/drawing/2014/main" id="{A8946287-07DF-554A-8271-B03B58BC3CB0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9018912" y="2645609"/>
            <a:ext cx="1097280" cy="1096749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34290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34290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en-US"/>
              <a:t>Image</a:t>
            </a:r>
          </a:p>
        </p:txBody>
      </p:sp>
      <p:sp>
        <p:nvSpPr>
          <p:cNvPr id="21" name="Picture Placeholder 12">
            <a:extLst>
              <a:ext uri="{FF2B5EF4-FFF2-40B4-BE49-F238E27FC236}">
                <a16:creationId xmlns:a16="http://schemas.microsoft.com/office/drawing/2014/main" id="{6E91D7E9-98F0-344D-8507-CCC9C800CA72}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5591810" y="2645609"/>
            <a:ext cx="1097280" cy="1096749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34290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34290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en-US"/>
              <a:t>Image</a:t>
            </a:r>
          </a:p>
        </p:txBody>
      </p:sp>
      <p:sp>
        <p:nvSpPr>
          <p:cNvPr id="22" name="Picture Placeholder 12">
            <a:extLst>
              <a:ext uri="{FF2B5EF4-FFF2-40B4-BE49-F238E27FC236}">
                <a16:creationId xmlns:a16="http://schemas.microsoft.com/office/drawing/2014/main" id="{035B5825-003F-2940-A839-52E005403BDD}"/>
              </a:ext>
            </a:extLst>
          </p:cNvPr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2069458" y="2645609"/>
            <a:ext cx="1097280" cy="10967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Image</a:t>
            </a:r>
          </a:p>
        </p:txBody>
      </p:sp>
      <p:sp>
        <p:nvSpPr>
          <p:cNvPr id="26" name="Text Placeholder 11">
            <a:extLst>
              <a:ext uri="{FF2B5EF4-FFF2-40B4-BE49-F238E27FC236}">
                <a16:creationId xmlns:a16="http://schemas.microsoft.com/office/drawing/2014/main" id="{C52AE0C8-7B81-9C46-9E20-48C0A4C7FC6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77809" y="3983245"/>
            <a:ext cx="2480579" cy="2530897"/>
          </a:xfrm>
          <a:prstGeom prst="rect">
            <a:avLst/>
          </a:prstGeom>
        </p:spPr>
        <p:txBody>
          <a:bodyPr>
            <a:normAutofit/>
          </a:bodyPr>
          <a:lstStyle>
            <a:lvl1pPr marL="11113" indent="0" algn="ctr">
              <a:spcBef>
                <a:spcPts val="0"/>
              </a:spcBef>
              <a:spcAft>
                <a:spcPts val="300"/>
              </a:spcAft>
              <a:buNone/>
              <a:tabLst/>
              <a:defRPr sz="2000" b="1">
                <a:solidFill>
                  <a:schemeClr val="tx2"/>
                </a:solidFill>
              </a:defRPr>
            </a:lvl1pPr>
            <a:lvl2pPr marL="0" indent="0" algn="ctr">
              <a:spcBef>
                <a:spcPts val="0"/>
              </a:spcBef>
              <a:spcAft>
                <a:spcPts val="150"/>
              </a:spcAft>
              <a:buFont typeface="Arial" panose="020B0604020202020204" pitchFamily="34" charset="0"/>
              <a:buNone/>
              <a:tabLst/>
              <a:defRPr sz="2000">
                <a:solidFill>
                  <a:schemeClr val="tx2"/>
                </a:solidFill>
              </a:defRPr>
            </a:lvl2pPr>
            <a:lvl3pPr marL="486569" indent="-254000">
              <a:buFont typeface="Arial" panose="020B0604020202020204" pitchFamily="34" charset="0"/>
              <a:buChar char="•"/>
              <a:tabLst/>
              <a:defRPr sz="2000"/>
            </a:lvl3pPr>
            <a:lvl4pPr marL="740569" indent="-254000">
              <a:buFont typeface="Arial" panose="020B0604020202020204" pitchFamily="34" charset="0"/>
              <a:buChar char="•"/>
              <a:tabLst/>
              <a:defRPr sz="2000"/>
            </a:lvl4pPr>
            <a:lvl5pPr marL="994569" indent="-254000">
              <a:buFont typeface="Arial" panose="020B0604020202020204" pitchFamily="34" charset="0"/>
              <a:buChar char="•"/>
              <a:tabLst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7" name="Text Placeholder 11">
            <a:extLst>
              <a:ext uri="{FF2B5EF4-FFF2-40B4-BE49-F238E27FC236}">
                <a16:creationId xmlns:a16="http://schemas.microsoft.com/office/drawing/2014/main" id="{50B0E095-B715-344D-95B9-1EE71B034D1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900161" y="3983245"/>
            <a:ext cx="2480579" cy="2530897"/>
          </a:xfrm>
          <a:prstGeom prst="rect">
            <a:avLst/>
          </a:prstGeom>
        </p:spPr>
        <p:txBody>
          <a:bodyPr>
            <a:normAutofit/>
          </a:bodyPr>
          <a:lstStyle>
            <a:lvl1pPr marL="11113" indent="0" algn="ctr">
              <a:spcBef>
                <a:spcPts val="0"/>
              </a:spcBef>
              <a:spcAft>
                <a:spcPts val="300"/>
              </a:spcAft>
              <a:buNone/>
              <a:tabLst/>
              <a:defRPr sz="2000" b="1">
                <a:solidFill>
                  <a:schemeClr val="tx2"/>
                </a:solidFill>
              </a:defRPr>
            </a:lvl1pPr>
            <a:lvl2pPr marL="0" indent="0" algn="ctr">
              <a:spcBef>
                <a:spcPts val="0"/>
              </a:spcBef>
              <a:spcAft>
                <a:spcPts val="150"/>
              </a:spcAft>
              <a:buFont typeface="Arial" panose="020B0604020202020204" pitchFamily="34" charset="0"/>
              <a:buNone/>
              <a:tabLst/>
              <a:defRPr sz="2000">
                <a:solidFill>
                  <a:schemeClr val="tx2"/>
                </a:solidFill>
              </a:defRPr>
            </a:lvl2pPr>
            <a:lvl3pPr marL="486569" indent="-254000">
              <a:buFont typeface="Arial" panose="020B0604020202020204" pitchFamily="34" charset="0"/>
              <a:buChar char="•"/>
              <a:tabLst/>
              <a:defRPr sz="2000"/>
            </a:lvl3pPr>
            <a:lvl4pPr marL="740569" indent="-254000">
              <a:buFont typeface="Arial" panose="020B0604020202020204" pitchFamily="34" charset="0"/>
              <a:buChar char="•"/>
              <a:tabLst/>
              <a:defRPr sz="2000"/>
            </a:lvl4pPr>
            <a:lvl5pPr marL="994569" indent="-254000">
              <a:buFont typeface="Arial" panose="020B0604020202020204" pitchFamily="34" charset="0"/>
              <a:buChar char="•"/>
              <a:tabLst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8" name="Text Placeholder 11">
            <a:extLst>
              <a:ext uri="{FF2B5EF4-FFF2-40B4-BE49-F238E27FC236}">
                <a16:creationId xmlns:a16="http://schemas.microsoft.com/office/drawing/2014/main" id="{64983F76-6561-F149-B704-6E4C2BE295E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27263" y="3983245"/>
            <a:ext cx="2480579" cy="2530897"/>
          </a:xfrm>
          <a:prstGeom prst="rect">
            <a:avLst/>
          </a:prstGeom>
        </p:spPr>
        <p:txBody>
          <a:bodyPr>
            <a:normAutofit/>
          </a:bodyPr>
          <a:lstStyle>
            <a:lvl1pPr marL="11113" indent="0" algn="ctr">
              <a:spcBef>
                <a:spcPts val="0"/>
              </a:spcBef>
              <a:spcAft>
                <a:spcPts val="300"/>
              </a:spcAft>
              <a:buNone/>
              <a:tabLst/>
              <a:defRPr sz="2000" b="1">
                <a:solidFill>
                  <a:schemeClr val="tx2"/>
                </a:solidFill>
              </a:defRPr>
            </a:lvl1pPr>
            <a:lvl2pPr marL="0" indent="0" algn="ctr">
              <a:spcBef>
                <a:spcPts val="0"/>
              </a:spcBef>
              <a:spcAft>
                <a:spcPts val="150"/>
              </a:spcAft>
              <a:buFont typeface="Arial" panose="020B0604020202020204" pitchFamily="34" charset="0"/>
              <a:buNone/>
              <a:tabLst/>
              <a:defRPr sz="2000">
                <a:solidFill>
                  <a:schemeClr val="tx2"/>
                </a:solidFill>
              </a:defRPr>
            </a:lvl2pPr>
            <a:lvl3pPr marL="486569" indent="-254000">
              <a:buFont typeface="Arial" panose="020B0604020202020204" pitchFamily="34" charset="0"/>
              <a:buChar char="•"/>
              <a:tabLst/>
              <a:defRPr sz="2000"/>
            </a:lvl3pPr>
            <a:lvl4pPr marL="740569" indent="-254000">
              <a:buFont typeface="Arial" panose="020B0604020202020204" pitchFamily="34" charset="0"/>
              <a:buChar char="•"/>
              <a:tabLst/>
              <a:defRPr sz="2000"/>
            </a:lvl4pPr>
            <a:lvl5pPr marL="994569" indent="-254000">
              <a:buFont typeface="Arial" panose="020B0604020202020204" pitchFamily="34" charset="0"/>
              <a:buChar char="•"/>
              <a:tabLst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9" name="Title 1">
            <a:extLst>
              <a:ext uri="{FF2B5EF4-FFF2-40B4-BE49-F238E27FC236}">
                <a16:creationId xmlns:a16="http://schemas.microsoft.com/office/drawing/2014/main" id="{50F6E6F9-DB00-344F-AA15-68C6742EC4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7809" y="952500"/>
            <a:ext cx="9430033" cy="1041205"/>
          </a:xfrm>
        </p:spPr>
        <p:txBody>
          <a:bodyPr>
            <a:noAutofit/>
          </a:bodyPr>
          <a:lstStyle>
            <a:lvl1pPr algn="ctr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049FFBE-9054-A2AE-13DE-4F10B6E86DBE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343C1EA3-4C4A-234E-8E3D-EDA65E5591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899961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1">
            <a:extLst>
              <a:ext uri="{FF2B5EF4-FFF2-40B4-BE49-F238E27FC236}">
                <a16:creationId xmlns:a16="http://schemas.microsoft.com/office/drawing/2014/main" id="{9D6A3076-F1B6-8BB3-5953-0F721ADA6D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0" y="2435860"/>
            <a:ext cx="3049524" cy="147218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lIns="182880" tIns="182880" rIns="182880" bIns="182880" anchor="ctr">
            <a:noAutofit/>
          </a:bodyPr>
          <a:lstStyle>
            <a:lvl1pPr algn="ctr">
              <a:spcBef>
                <a:spcPts val="0"/>
              </a:spcBef>
              <a:spcAft>
                <a:spcPts val="300"/>
              </a:spcAft>
              <a:defRPr sz="1200" b="0">
                <a:solidFill>
                  <a:srgbClr val="1B5796"/>
                </a:solidFill>
                <a:latin typeface="+mn-lt"/>
              </a:defRPr>
            </a:lvl1pPr>
            <a:lvl2pPr marL="0" indent="0" algn="ctr">
              <a:spcBef>
                <a:spcPts val="0"/>
              </a:spcBef>
              <a:spcAft>
                <a:spcPts val="150"/>
              </a:spcAft>
              <a:buFont typeface="Arial" panose="020B0604020202020204" pitchFamily="34" charset="0"/>
              <a:buNone/>
              <a:tabLst/>
              <a:defRPr sz="1800"/>
            </a:lvl2pPr>
            <a:lvl3pPr marL="486569" indent="-254000">
              <a:buFont typeface="Arial" panose="020B0604020202020204" pitchFamily="34" charset="0"/>
              <a:buChar char="•"/>
              <a:tabLst/>
              <a:defRPr sz="2000"/>
            </a:lvl3pPr>
            <a:lvl4pPr marL="740569" indent="-254000">
              <a:buFont typeface="Arial" panose="020B0604020202020204" pitchFamily="34" charset="0"/>
              <a:buChar char="•"/>
              <a:tabLst/>
              <a:defRPr sz="2000"/>
            </a:lvl4pPr>
            <a:lvl5pPr marL="994569" indent="-254000">
              <a:buFont typeface="Arial" panose="020B0604020202020204" pitchFamily="34" charset="0"/>
              <a:buChar char="•"/>
              <a:tabLst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634E6C32-903D-CCCA-7DB9-B1DC4FEA288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047492" y="2435860"/>
            <a:ext cx="3049524" cy="147218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lIns="182880" tIns="182880" rIns="182880" bIns="182880" anchor="ctr">
            <a:noAutofit/>
          </a:bodyPr>
          <a:lstStyle>
            <a:lvl1pPr algn="ctr">
              <a:spcBef>
                <a:spcPts val="0"/>
              </a:spcBef>
              <a:spcAft>
                <a:spcPts val="300"/>
              </a:spcAft>
              <a:defRPr sz="1200" b="0">
                <a:solidFill>
                  <a:srgbClr val="5E6369"/>
                </a:solidFill>
                <a:latin typeface="+mn-lt"/>
              </a:defRPr>
            </a:lvl1pPr>
            <a:lvl2pPr marL="0" indent="0" algn="ctr">
              <a:spcBef>
                <a:spcPts val="0"/>
              </a:spcBef>
              <a:spcAft>
                <a:spcPts val="150"/>
              </a:spcAft>
              <a:buFont typeface="Arial" panose="020B0604020202020204" pitchFamily="34" charset="0"/>
              <a:buNone/>
              <a:tabLst/>
              <a:defRPr sz="1800"/>
            </a:lvl2pPr>
            <a:lvl3pPr marL="486569" indent="-254000">
              <a:buFont typeface="Arial" panose="020B0604020202020204" pitchFamily="34" charset="0"/>
              <a:buChar char="•"/>
              <a:tabLst/>
              <a:defRPr sz="2000"/>
            </a:lvl3pPr>
            <a:lvl4pPr marL="740569" indent="-254000">
              <a:buFont typeface="Arial" panose="020B0604020202020204" pitchFamily="34" charset="0"/>
              <a:buChar char="•"/>
              <a:tabLst/>
              <a:defRPr sz="2000"/>
            </a:lvl4pPr>
            <a:lvl5pPr marL="994569" indent="-254000">
              <a:buFont typeface="Arial" panose="020B0604020202020204" pitchFamily="34" charset="0"/>
              <a:buChar char="•"/>
              <a:tabLst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28C6E501-578E-2DCD-8543-50634F5FD2E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094984" y="2435860"/>
            <a:ext cx="3049524" cy="147218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lIns="182880" tIns="182880" rIns="182880" bIns="182880" anchor="ctr">
            <a:noAutofit/>
          </a:bodyPr>
          <a:lstStyle>
            <a:lvl1pPr algn="ctr">
              <a:spcBef>
                <a:spcPts val="0"/>
              </a:spcBef>
              <a:spcAft>
                <a:spcPts val="300"/>
              </a:spcAft>
              <a:defRPr sz="1200" b="0">
                <a:solidFill>
                  <a:srgbClr val="1B5796"/>
                </a:solidFill>
                <a:latin typeface="+mn-lt"/>
              </a:defRPr>
            </a:lvl1pPr>
            <a:lvl2pPr marL="0" indent="0" algn="ctr">
              <a:spcBef>
                <a:spcPts val="0"/>
              </a:spcBef>
              <a:spcAft>
                <a:spcPts val="150"/>
              </a:spcAft>
              <a:buFont typeface="Arial" panose="020B0604020202020204" pitchFamily="34" charset="0"/>
              <a:buNone/>
              <a:tabLst/>
              <a:defRPr sz="1800"/>
            </a:lvl2pPr>
            <a:lvl3pPr marL="486569" indent="-254000">
              <a:buFont typeface="Arial" panose="020B0604020202020204" pitchFamily="34" charset="0"/>
              <a:buChar char="•"/>
              <a:tabLst/>
              <a:defRPr sz="2000"/>
            </a:lvl3pPr>
            <a:lvl4pPr marL="740569" indent="-254000">
              <a:buFont typeface="Arial" panose="020B0604020202020204" pitchFamily="34" charset="0"/>
              <a:buChar char="•"/>
              <a:tabLst/>
              <a:defRPr sz="2000"/>
            </a:lvl4pPr>
            <a:lvl5pPr marL="994569" indent="-254000">
              <a:buFont typeface="Arial" panose="020B0604020202020204" pitchFamily="34" charset="0"/>
              <a:buChar char="•"/>
              <a:tabLst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11">
            <a:extLst>
              <a:ext uri="{FF2B5EF4-FFF2-40B4-BE49-F238E27FC236}">
                <a16:creationId xmlns:a16="http://schemas.microsoft.com/office/drawing/2014/main" id="{B177F9E3-4360-0E5C-C496-78DAD4D18B7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142476" y="2435860"/>
            <a:ext cx="3049524" cy="147218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lIns="182880" tIns="182880" rIns="182880" bIns="182880" anchor="ctr">
            <a:noAutofit/>
          </a:bodyPr>
          <a:lstStyle>
            <a:lvl1pPr algn="ctr">
              <a:spcBef>
                <a:spcPts val="0"/>
              </a:spcBef>
              <a:spcAft>
                <a:spcPts val="300"/>
              </a:spcAft>
              <a:defRPr sz="1200" b="0">
                <a:solidFill>
                  <a:srgbClr val="5E6369"/>
                </a:solidFill>
                <a:latin typeface="+mn-lt"/>
              </a:defRPr>
            </a:lvl1pPr>
            <a:lvl2pPr marL="0" indent="0" algn="ctr">
              <a:spcBef>
                <a:spcPts val="0"/>
              </a:spcBef>
              <a:spcAft>
                <a:spcPts val="150"/>
              </a:spcAft>
              <a:buFont typeface="Arial" panose="020B0604020202020204" pitchFamily="34" charset="0"/>
              <a:buNone/>
              <a:tabLst/>
              <a:defRPr sz="1800"/>
            </a:lvl2pPr>
            <a:lvl3pPr marL="486569" indent="-254000">
              <a:buFont typeface="Arial" panose="020B0604020202020204" pitchFamily="34" charset="0"/>
              <a:buChar char="•"/>
              <a:tabLst/>
              <a:defRPr sz="2000"/>
            </a:lvl3pPr>
            <a:lvl4pPr marL="740569" indent="-254000">
              <a:buFont typeface="Arial" panose="020B0604020202020204" pitchFamily="34" charset="0"/>
              <a:buChar char="•"/>
              <a:tabLst/>
              <a:defRPr sz="2000"/>
            </a:lvl4pPr>
            <a:lvl5pPr marL="994569" indent="-254000">
              <a:buFont typeface="Arial" panose="020B0604020202020204" pitchFamily="34" charset="0"/>
              <a:buChar char="•"/>
              <a:tabLst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E84DA041-548F-1DBF-1786-72971D9C0F8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0" y="3908044"/>
            <a:ext cx="3049524" cy="147218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lIns="182880" tIns="182880" rIns="182880" bIns="182880" anchor="ctr">
            <a:noAutofit/>
          </a:bodyPr>
          <a:lstStyle>
            <a:lvl1pPr algn="ctr">
              <a:spcBef>
                <a:spcPts val="0"/>
              </a:spcBef>
              <a:spcAft>
                <a:spcPts val="300"/>
              </a:spcAft>
              <a:defRPr sz="1200" b="0">
                <a:solidFill>
                  <a:srgbClr val="5E6369"/>
                </a:solidFill>
                <a:latin typeface="+mn-lt"/>
              </a:defRPr>
            </a:lvl1pPr>
            <a:lvl2pPr marL="0" indent="0" algn="ctr">
              <a:spcBef>
                <a:spcPts val="0"/>
              </a:spcBef>
              <a:spcAft>
                <a:spcPts val="150"/>
              </a:spcAft>
              <a:buFont typeface="Arial" panose="020B0604020202020204" pitchFamily="34" charset="0"/>
              <a:buNone/>
              <a:tabLst/>
              <a:defRPr sz="1800"/>
            </a:lvl2pPr>
            <a:lvl3pPr marL="486569" indent="-254000">
              <a:buFont typeface="Arial" panose="020B0604020202020204" pitchFamily="34" charset="0"/>
              <a:buChar char="•"/>
              <a:tabLst/>
              <a:defRPr sz="2000"/>
            </a:lvl3pPr>
            <a:lvl4pPr marL="740569" indent="-254000">
              <a:buFont typeface="Arial" panose="020B0604020202020204" pitchFamily="34" charset="0"/>
              <a:buChar char="•"/>
              <a:tabLst/>
              <a:defRPr sz="2000"/>
            </a:lvl4pPr>
            <a:lvl5pPr marL="994569" indent="-254000">
              <a:buFont typeface="Arial" panose="020B0604020202020204" pitchFamily="34" charset="0"/>
              <a:buChar char="•"/>
              <a:tabLst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7750DB3F-499F-C98F-A4CC-CF48A952C57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047492" y="3908044"/>
            <a:ext cx="3049524" cy="147218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lIns="182880" tIns="182880" rIns="182880" bIns="182880" anchor="ctr">
            <a:noAutofit/>
          </a:bodyPr>
          <a:lstStyle>
            <a:lvl1pPr algn="ctr">
              <a:spcBef>
                <a:spcPts val="0"/>
              </a:spcBef>
              <a:spcAft>
                <a:spcPts val="300"/>
              </a:spcAft>
              <a:defRPr sz="1200" b="0">
                <a:solidFill>
                  <a:srgbClr val="1B5796"/>
                </a:solidFill>
                <a:latin typeface="+mn-lt"/>
              </a:defRPr>
            </a:lvl1pPr>
            <a:lvl2pPr marL="0" indent="0" algn="ctr">
              <a:spcBef>
                <a:spcPts val="0"/>
              </a:spcBef>
              <a:spcAft>
                <a:spcPts val="150"/>
              </a:spcAft>
              <a:buFont typeface="Arial" panose="020B0604020202020204" pitchFamily="34" charset="0"/>
              <a:buNone/>
              <a:tabLst/>
              <a:defRPr sz="1800"/>
            </a:lvl2pPr>
            <a:lvl3pPr marL="486569" indent="-254000">
              <a:buFont typeface="Arial" panose="020B0604020202020204" pitchFamily="34" charset="0"/>
              <a:buChar char="•"/>
              <a:tabLst/>
              <a:defRPr sz="2000"/>
            </a:lvl3pPr>
            <a:lvl4pPr marL="740569" indent="-254000">
              <a:buFont typeface="Arial" panose="020B0604020202020204" pitchFamily="34" charset="0"/>
              <a:buChar char="•"/>
              <a:tabLst/>
              <a:defRPr sz="2000"/>
            </a:lvl4pPr>
            <a:lvl5pPr marL="994569" indent="-254000">
              <a:buFont typeface="Arial" panose="020B0604020202020204" pitchFamily="34" charset="0"/>
              <a:buChar char="•"/>
              <a:tabLst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D99E6671-703B-CACD-1C9F-6B653DD3B7C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094984" y="3908044"/>
            <a:ext cx="3049524" cy="147218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lIns="182880" tIns="182880" rIns="182880" bIns="182880" anchor="ctr">
            <a:noAutofit/>
          </a:bodyPr>
          <a:lstStyle>
            <a:lvl1pPr algn="ctr">
              <a:spcBef>
                <a:spcPts val="0"/>
              </a:spcBef>
              <a:spcAft>
                <a:spcPts val="300"/>
              </a:spcAft>
              <a:defRPr sz="1200" b="0">
                <a:solidFill>
                  <a:srgbClr val="5E6369"/>
                </a:solidFill>
                <a:latin typeface="+mn-lt"/>
              </a:defRPr>
            </a:lvl1pPr>
            <a:lvl2pPr marL="0" indent="0" algn="ctr">
              <a:spcBef>
                <a:spcPts val="0"/>
              </a:spcBef>
              <a:spcAft>
                <a:spcPts val="150"/>
              </a:spcAft>
              <a:buFont typeface="Arial" panose="020B0604020202020204" pitchFamily="34" charset="0"/>
              <a:buNone/>
              <a:tabLst/>
              <a:defRPr sz="1800"/>
            </a:lvl2pPr>
            <a:lvl3pPr marL="486569" indent="-254000">
              <a:buFont typeface="Arial" panose="020B0604020202020204" pitchFamily="34" charset="0"/>
              <a:buChar char="•"/>
              <a:tabLst/>
              <a:defRPr sz="2000"/>
            </a:lvl3pPr>
            <a:lvl4pPr marL="740569" indent="-254000">
              <a:buFont typeface="Arial" panose="020B0604020202020204" pitchFamily="34" charset="0"/>
              <a:buChar char="•"/>
              <a:tabLst/>
              <a:defRPr sz="2000"/>
            </a:lvl4pPr>
            <a:lvl5pPr marL="994569" indent="-254000">
              <a:buFont typeface="Arial" panose="020B0604020202020204" pitchFamily="34" charset="0"/>
              <a:buChar char="•"/>
              <a:tabLst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A549A2DC-6EFA-E6B8-51EF-2C39CB8F70F8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42476" y="3908044"/>
            <a:ext cx="3049524" cy="147218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lIns="182880" tIns="182880" rIns="182880" bIns="182880" anchor="ctr">
            <a:noAutofit/>
          </a:bodyPr>
          <a:lstStyle>
            <a:lvl1pPr algn="ctr">
              <a:spcBef>
                <a:spcPts val="0"/>
              </a:spcBef>
              <a:spcAft>
                <a:spcPts val="300"/>
              </a:spcAft>
              <a:defRPr sz="1200" b="0">
                <a:solidFill>
                  <a:srgbClr val="1B5796"/>
                </a:solidFill>
                <a:latin typeface="+mn-lt"/>
              </a:defRPr>
            </a:lvl1pPr>
            <a:lvl2pPr marL="0" indent="0" algn="ctr">
              <a:spcBef>
                <a:spcPts val="0"/>
              </a:spcBef>
              <a:spcAft>
                <a:spcPts val="150"/>
              </a:spcAft>
              <a:buFont typeface="Arial" panose="020B0604020202020204" pitchFamily="34" charset="0"/>
              <a:buNone/>
              <a:tabLst/>
              <a:defRPr sz="1800"/>
            </a:lvl2pPr>
            <a:lvl3pPr marL="486569" indent="-254000">
              <a:buFont typeface="Arial" panose="020B0604020202020204" pitchFamily="34" charset="0"/>
              <a:buChar char="•"/>
              <a:tabLst/>
              <a:defRPr sz="2000"/>
            </a:lvl3pPr>
            <a:lvl4pPr marL="740569" indent="-254000">
              <a:buFont typeface="Arial" panose="020B0604020202020204" pitchFamily="34" charset="0"/>
              <a:buChar char="•"/>
              <a:tabLst/>
              <a:defRPr sz="2000"/>
            </a:lvl4pPr>
            <a:lvl5pPr marL="994569" indent="-254000">
              <a:buFont typeface="Arial" panose="020B0604020202020204" pitchFamily="34" charset="0"/>
              <a:buChar char="•"/>
              <a:tabLst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F639B26-378D-B68B-15E3-35E8A1D55F71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0" y="5380228"/>
            <a:ext cx="3049524" cy="147218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lIns="182880" tIns="182880" rIns="182880" bIns="182880" anchor="ctr">
            <a:noAutofit/>
          </a:bodyPr>
          <a:lstStyle>
            <a:lvl1pPr algn="ctr">
              <a:spcBef>
                <a:spcPts val="0"/>
              </a:spcBef>
              <a:spcAft>
                <a:spcPts val="300"/>
              </a:spcAft>
              <a:defRPr sz="1200" b="0">
                <a:solidFill>
                  <a:srgbClr val="1B5796"/>
                </a:solidFill>
                <a:latin typeface="+mn-lt"/>
              </a:defRPr>
            </a:lvl1pPr>
            <a:lvl2pPr marL="0" indent="0" algn="ctr">
              <a:spcBef>
                <a:spcPts val="0"/>
              </a:spcBef>
              <a:spcAft>
                <a:spcPts val="150"/>
              </a:spcAft>
              <a:buFont typeface="Arial" panose="020B0604020202020204" pitchFamily="34" charset="0"/>
              <a:buNone/>
              <a:tabLst/>
              <a:defRPr sz="1800"/>
            </a:lvl2pPr>
            <a:lvl3pPr marL="486569" indent="-254000">
              <a:buFont typeface="Arial" panose="020B0604020202020204" pitchFamily="34" charset="0"/>
              <a:buChar char="•"/>
              <a:tabLst/>
              <a:defRPr sz="2000"/>
            </a:lvl3pPr>
            <a:lvl4pPr marL="740569" indent="-254000">
              <a:buFont typeface="Arial" panose="020B0604020202020204" pitchFamily="34" charset="0"/>
              <a:buChar char="•"/>
              <a:tabLst/>
              <a:defRPr sz="2000"/>
            </a:lvl4pPr>
            <a:lvl5pPr marL="994569" indent="-254000">
              <a:buFont typeface="Arial" panose="020B0604020202020204" pitchFamily="34" charset="0"/>
              <a:buChar char="•"/>
              <a:tabLst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6681F3CB-0246-3097-0F07-C3D0E5517795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3047492" y="5380228"/>
            <a:ext cx="3049524" cy="147218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lIns="182880" tIns="182880" rIns="182880" bIns="182880" anchor="ctr">
            <a:noAutofit/>
          </a:bodyPr>
          <a:lstStyle>
            <a:lvl1pPr algn="ctr">
              <a:spcBef>
                <a:spcPts val="0"/>
              </a:spcBef>
              <a:spcAft>
                <a:spcPts val="300"/>
              </a:spcAft>
              <a:defRPr sz="1200" b="0">
                <a:solidFill>
                  <a:srgbClr val="5E6369"/>
                </a:solidFill>
                <a:latin typeface="+mn-lt"/>
              </a:defRPr>
            </a:lvl1pPr>
            <a:lvl2pPr marL="0" indent="0" algn="ctr">
              <a:spcBef>
                <a:spcPts val="0"/>
              </a:spcBef>
              <a:spcAft>
                <a:spcPts val="150"/>
              </a:spcAft>
              <a:buFont typeface="Arial" panose="020B0604020202020204" pitchFamily="34" charset="0"/>
              <a:buNone/>
              <a:tabLst/>
              <a:defRPr sz="1800"/>
            </a:lvl2pPr>
            <a:lvl3pPr marL="486569" indent="-254000">
              <a:buFont typeface="Arial" panose="020B0604020202020204" pitchFamily="34" charset="0"/>
              <a:buChar char="•"/>
              <a:tabLst/>
              <a:defRPr sz="2000"/>
            </a:lvl3pPr>
            <a:lvl4pPr marL="740569" indent="-254000">
              <a:buFont typeface="Arial" panose="020B0604020202020204" pitchFamily="34" charset="0"/>
              <a:buChar char="•"/>
              <a:tabLst/>
              <a:defRPr sz="2000"/>
            </a:lvl4pPr>
            <a:lvl5pPr marL="994569" indent="-254000">
              <a:buFont typeface="Arial" panose="020B0604020202020204" pitchFamily="34" charset="0"/>
              <a:buChar char="•"/>
              <a:tabLst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00005534-1E01-1EA8-C01D-C72483A6C179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6094984" y="5380228"/>
            <a:ext cx="3049524" cy="147218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lIns="182880" tIns="182880" rIns="182880" bIns="182880" anchor="ctr">
            <a:noAutofit/>
          </a:bodyPr>
          <a:lstStyle>
            <a:lvl1pPr algn="ctr">
              <a:spcBef>
                <a:spcPts val="0"/>
              </a:spcBef>
              <a:spcAft>
                <a:spcPts val="300"/>
              </a:spcAft>
              <a:defRPr sz="1200" b="0">
                <a:solidFill>
                  <a:srgbClr val="1B5796"/>
                </a:solidFill>
                <a:latin typeface="+mn-lt"/>
              </a:defRPr>
            </a:lvl1pPr>
            <a:lvl2pPr marL="0" indent="0" algn="ctr">
              <a:spcBef>
                <a:spcPts val="0"/>
              </a:spcBef>
              <a:spcAft>
                <a:spcPts val="150"/>
              </a:spcAft>
              <a:buFont typeface="Arial" panose="020B0604020202020204" pitchFamily="34" charset="0"/>
              <a:buNone/>
              <a:tabLst/>
              <a:defRPr sz="1800"/>
            </a:lvl2pPr>
            <a:lvl3pPr marL="486569" indent="-254000">
              <a:buFont typeface="Arial" panose="020B0604020202020204" pitchFamily="34" charset="0"/>
              <a:buChar char="•"/>
              <a:tabLst/>
              <a:defRPr sz="2000"/>
            </a:lvl3pPr>
            <a:lvl4pPr marL="740569" indent="-254000">
              <a:buFont typeface="Arial" panose="020B0604020202020204" pitchFamily="34" charset="0"/>
              <a:buChar char="•"/>
              <a:tabLst/>
              <a:defRPr sz="2000"/>
            </a:lvl4pPr>
            <a:lvl5pPr marL="994569" indent="-254000">
              <a:buFont typeface="Arial" panose="020B0604020202020204" pitchFamily="34" charset="0"/>
              <a:buChar char="•"/>
              <a:tabLst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99E24CFE-DC95-F0F9-E53D-1CA2ACC501AB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9142476" y="5380228"/>
            <a:ext cx="3049524" cy="147218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lIns="182880" tIns="182880" rIns="182880" bIns="182880" anchor="ctr">
            <a:noAutofit/>
          </a:bodyPr>
          <a:lstStyle>
            <a:lvl1pPr algn="ctr">
              <a:spcBef>
                <a:spcPts val="0"/>
              </a:spcBef>
              <a:spcAft>
                <a:spcPts val="300"/>
              </a:spcAft>
              <a:defRPr sz="1200" b="0">
                <a:solidFill>
                  <a:srgbClr val="5E6369"/>
                </a:solidFill>
                <a:latin typeface="+mn-lt"/>
              </a:defRPr>
            </a:lvl1pPr>
            <a:lvl2pPr marL="0" indent="0" algn="ctr">
              <a:spcBef>
                <a:spcPts val="0"/>
              </a:spcBef>
              <a:spcAft>
                <a:spcPts val="150"/>
              </a:spcAft>
              <a:buFont typeface="Arial" panose="020B0604020202020204" pitchFamily="34" charset="0"/>
              <a:buNone/>
              <a:tabLst/>
              <a:defRPr sz="1800"/>
            </a:lvl2pPr>
            <a:lvl3pPr marL="486569" indent="-254000">
              <a:buFont typeface="Arial" panose="020B0604020202020204" pitchFamily="34" charset="0"/>
              <a:buChar char="•"/>
              <a:tabLst/>
              <a:defRPr sz="2000"/>
            </a:lvl3pPr>
            <a:lvl4pPr marL="740569" indent="-254000">
              <a:buFont typeface="Arial" panose="020B0604020202020204" pitchFamily="34" charset="0"/>
              <a:buChar char="•"/>
              <a:tabLst/>
              <a:defRPr sz="2000"/>
            </a:lvl4pPr>
            <a:lvl5pPr marL="994569" indent="-254000">
              <a:buFont typeface="Arial" panose="020B0604020202020204" pitchFamily="34" charset="0"/>
              <a:buChar char="•"/>
              <a:tabLst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3289B50-7796-174E-9B4E-B292899B353D}"/>
              </a:ext>
            </a:extLst>
          </p:cNvPr>
          <p:cNvSpPr/>
          <p:nvPr userDrawn="1"/>
        </p:nvSpPr>
        <p:spPr>
          <a:xfrm>
            <a:off x="0" y="387927"/>
            <a:ext cx="12192000" cy="2057400"/>
          </a:xfrm>
          <a:prstGeom prst="rect">
            <a:avLst/>
          </a:prstGeom>
          <a:solidFill>
            <a:schemeClr val="tx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29" name="Title 1">
            <a:extLst>
              <a:ext uri="{FF2B5EF4-FFF2-40B4-BE49-F238E27FC236}">
                <a16:creationId xmlns:a16="http://schemas.microsoft.com/office/drawing/2014/main" id="{50F6E6F9-DB00-344F-AA15-68C6742EC4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7809" y="952500"/>
            <a:ext cx="9430033" cy="1041205"/>
          </a:xfrm>
        </p:spPr>
        <p:txBody>
          <a:bodyPr>
            <a:noAutofit/>
          </a:bodyPr>
          <a:lstStyle>
            <a:lvl1pPr algn="ctr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049FFBE-9054-A2AE-13DE-4F10B6E86DBE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343C1EA3-4C4A-234E-8E3D-EDA65E5591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210522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nne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E2AFFCD0-2BE7-1644-9ED4-5D3232108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6" y="2446020"/>
            <a:ext cx="10515600" cy="1143000"/>
          </a:xfrm>
        </p:spPr>
        <p:txBody>
          <a:bodyPr>
            <a:no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2238C2-0311-0444-AAC4-7B43489C690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6676" y="3771900"/>
            <a:ext cx="10515600" cy="26289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FDDE11F-59F0-57A5-3BC4-6DD348DEBAC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388620"/>
            <a:ext cx="12192000" cy="2057400"/>
          </a:xfrm>
          <a:solidFill>
            <a:schemeClr val="tx1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Select icon to add content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81A6FCF-5098-4A5D-9E5E-9C876CAE85D4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43C1EA3-4C4A-234E-8E3D-EDA65E5591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467603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 banne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14372018-8D6B-1C4A-EEAD-D5AA7C0EC601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388620"/>
            <a:ext cx="12192000" cy="2057400"/>
          </a:xfrm>
          <a:solidFill>
            <a:schemeClr val="tx1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Select icon to add content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8665DF-E120-E44A-9E96-27F73980E1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6" y="841071"/>
            <a:ext cx="10515600" cy="1143000"/>
          </a:xfrm>
        </p:spPr>
        <p:txBody>
          <a:bodyPr>
            <a:normAutofit/>
          </a:bodyPr>
          <a:lstStyle>
            <a:lvl1pPr algn="ctr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5C67F42-2CDF-5072-123A-52075230A69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6613" y="2665476"/>
            <a:ext cx="10515600" cy="373532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B5EF5FA-525E-3C06-3E6C-790CFAF9415A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43C1EA3-4C4A-234E-8E3D-EDA65E5591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573157"/>
      </p:ext>
    </p:extLst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ssage emphasize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82E2C8-0941-5746-8BAA-6A5B4D8EFF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6" y="4974336"/>
            <a:ext cx="10515600" cy="1143000"/>
          </a:xfrm>
        </p:spPr>
        <p:txBody>
          <a:bodyPr>
            <a:normAutofit/>
          </a:bodyPr>
          <a:lstStyle>
            <a:lvl1pPr algn="ctr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EEE28DC-CBD6-F346-923D-D71E40295F9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6676" y="1344168"/>
            <a:ext cx="10515600" cy="344728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703721-B741-F4CB-6BD5-576460DB6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43C1EA3-4C4A-234E-8E3D-EDA65E5591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689961"/>
      </p:ext>
    </p:extLst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17C38919-0A0B-F549-A60F-847CF6DACD8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2450592"/>
            <a:ext cx="12193524" cy="440740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Select icon to add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82E2C8-0941-5746-8BAA-6A5B4D8EFF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6172" y="950976"/>
            <a:ext cx="9432036" cy="1042416"/>
          </a:xfrm>
        </p:spPr>
        <p:txBody>
          <a:bodyPr>
            <a:normAutofit/>
          </a:bodyPr>
          <a:lstStyle>
            <a:lvl1pPr algn="ctr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2D0A1C-DF2F-6C23-1165-E7D6A7F562B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43C1EA3-4C4A-234E-8E3D-EDA65E5591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446504"/>
      </p:ext>
    </p:extLst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82E2C8-0941-5746-8BAA-6A5B4D8EFF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6172" y="950976"/>
            <a:ext cx="9432036" cy="1042416"/>
          </a:xfrm>
        </p:spPr>
        <p:txBody>
          <a:bodyPr>
            <a:normAutofit/>
          </a:bodyPr>
          <a:lstStyle>
            <a:lvl1pPr algn="ctr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2D0A1C-DF2F-6C23-1165-E7D6A7F562B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43C1EA3-4C4A-234E-8E3D-EDA65E5591F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CA59BBD9-D118-C519-D2B4-174873310CF3}"/>
              </a:ext>
            </a:extLst>
          </p:cNvPr>
          <p:cNvSpPr>
            <a:spLocks noGrp="1"/>
          </p:cNvSpPr>
          <p:nvPr>
            <p:ph type="media" sz="quarter" idx="14" hasCustomPrompt="1"/>
          </p:nvPr>
        </p:nvSpPr>
        <p:spPr>
          <a:xfrm>
            <a:off x="0" y="2450592"/>
            <a:ext cx="12193524" cy="4407408"/>
          </a:xfrm>
          <a:ln>
            <a:noFill/>
          </a:ln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Select icon to add media</a:t>
            </a:r>
          </a:p>
        </p:txBody>
      </p:sp>
    </p:spTree>
    <p:extLst>
      <p:ext uri="{BB962C8B-B14F-4D97-AF65-F5344CB8AC3E}">
        <p14:creationId xmlns:p14="http://schemas.microsoft.com/office/powerpoint/2010/main" val="1746693967"/>
      </p:ext>
    </p:extLst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ick test res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1F9E1C0B-6D98-79DA-137D-4F8D377ABCEB}"/>
              </a:ext>
            </a:extLst>
          </p:cNvPr>
          <p:cNvSpPr/>
          <p:nvPr userDrawn="1"/>
        </p:nvSpPr>
        <p:spPr>
          <a:xfrm>
            <a:off x="0" y="4403408"/>
            <a:ext cx="12192000" cy="2454593"/>
          </a:xfrm>
          <a:prstGeom prst="rect">
            <a:avLst/>
          </a:prstGeom>
          <a:solidFill>
            <a:schemeClr val="tx2">
              <a:alpha val="1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5BCD663-A4DF-BBEC-F6DD-12CEC019D1A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211825" y="0"/>
            <a:ext cx="5980176" cy="6858000"/>
          </a:xfrm>
        </p:spPr>
        <p:txBody>
          <a:bodyPr/>
          <a:lstStyle/>
          <a:p>
            <a:r>
              <a:rPr lang="en-US"/>
              <a:t>Select icon to add image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2CE8859-3D5B-694B-AB38-37E9DC1F1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6" y="388620"/>
            <a:ext cx="5143500" cy="1143000"/>
          </a:xfrm>
        </p:spPr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539346DD-9398-DB4F-8819-903781BD86A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6676" y="1714500"/>
            <a:ext cx="5143500" cy="2514600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34290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 sz="2000" b="0">
                <a:solidFill>
                  <a:schemeClr val="tx2"/>
                </a:solidFill>
              </a:defRPr>
            </a:lvl1pPr>
            <a:lvl2pPr marL="626364" marR="0" indent="-283369" algn="l" defTabSz="34290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Pct val="100000"/>
              <a:buFont typeface="System Font Regular"/>
              <a:buChar char="-"/>
              <a:tabLst/>
              <a:defRPr sz="1800">
                <a:solidFill>
                  <a:schemeClr val="tx2"/>
                </a:solidFill>
              </a:defRPr>
            </a:lvl2pPr>
            <a:lvl3pPr marL="909828" marR="0" indent="-283369" algn="l" defTabSz="34290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 sz="2000">
                <a:solidFill>
                  <a:schemeClr val="tx2"/>
                </a:solidFill>
              </a:defRPr>
            </a:lvl3pPr>
            <a:lvl4pPr marL="1193292" marR="0" indent="-283369" algn="l" defTabSz="34290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Pct val="100000"/>
              <a:buFont typeface="System Font Regular"/>
              <a:buChar char="-"/>
              <a:tabLst/>
              <a:defRPr sz="1800">
                <a:solidFill>
                  <a:schemeClr val="tx2"/>
                </a:solidFill>
              </a:defRPr>
            </a:lvl4pPr>
            <a:lvl5pPr marL="1476756" marR="0" indent="-283369" algn="l" defTabSz="34290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 sz="1800">
                <a:solidFill>
                  <a:schemeClr val="tx2"/>
                </a:solidFill>
              </a:defRPr>
            </a:lvl5pPr>
          </a:lstStyle>
          <a:p>
            <a:pPr marL="285750" marR="0" lvl="0" indent="-285750" algn="l" defTabSz="34290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5E6369"/>
                </a:solidFill>
                <a:effectLst/>
                <a:uLnTx/>
                <a:uFillTx/>
                <a:latin typeface="+mn-lt"/>
                <a:ea typeface="Helvetica Neue"/>
                <a:cs typeface="Helvetica Neue"/>
                <a:sym typeface="Helvetica Neue"/>
              </a:rPr>
              <a:t>Click to edit Master text styles</a:t>
            </a:r>
          </a:p>
          <a:p>
            <a:pPr marL="626364" marR="0" lvl="1" indent="-283369" algn="l" defTabSz="34290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Pct val="100000"/>
              <a:buFont typeface="System Font Regular"/>
              <a:buChar char="-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5E6369"/>
                </a:solidFill>
                <a:effectLst/>
                <a:uLnTx/>
                <a:uFillTx/>
                <a:latin typeface="+mn-lt"/>
                <a:ea typeface="Helvetica Neue"/>
                <a:cs typeface="Helvetica Neue"/>
                <a:sym typeface="Helvetica Neue"/>
              </a:rPr>
              <a:t>Second level</a:t>
            </a:r>
          </a:p>
          <a:p>
            <a:pPr marL="909828" marR="0" lvl="2" indent="-283369" algn="l" defTabSz="34290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5E6369"/>
                </a:solidFill>
                <a:effectLst/>
                <a:uLnTx/>
                <a:uFillTx/>
                <a:latin typeface="+mn-lt"/>
                <a:ea typeface="Helvetica Neue"/>
                <a:cs typeface="Helvetica Neue"/>
                <a:sym typeface="Helvetica Neue"/>
              </a:rPr>
              <a:t>Third level</a:t>
            </a:r>
          </a:p>
          <a:p>
            <a:pPr marL="1193292" marR="0" lvl="3" indent="-283369" algn="l" defTabSz="34290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Pct val="100000"/>
              <a:buFont typeface="System Font Regular"/>
              <a:buChar char="-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5E6369"/>
                </a:solidFill>
                <a:effectLst/>
                <a:uLnTx/>
                <a:uFillTx/>
                <a:latin typeface="+mn-lt"/>
                <a:ea typeface="Helvetica Neue"/>
                <a:cs typeface="Helvetica Neue"/>
                <a:sym typeface="Helvetica Neue"/>
              </a:rPr>
              <a:t>Fourth level</a:t>
            </a:r>
          </a:p>
          <a:p>
            <a:pPr marL="1476756" marR="0" lvl="4" indent="-283369" algn="l" defTabSz="34290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5E6369"/>
                </a:solidFill>
                <a:effectLst/>
                <a:uLnTx/>
                <a:uFillTx/>
                <a:latin typeface="+mn-lt"/>
                <a:ea typeface="Helvetica Neue"/>
                <a:cs typeface="Helvetica Neue"/>
                <a:sym typeface="Helvetica Neue"/>
              </a:rPr>
              <a:t>Fifth level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C379C1F-38D2-2AB1-74C0-303EF7A3A13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43C1EA3-4C4A-234E-8E3D-EDA65E5591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94949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lidation res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5BCD663-A4DF-BBEC-F6DD-12CEC019D1A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211825" y="0"/>
            <a:ext cx="5980176" cy="6858000"/>
          </a:xfrm>
        </p:spPr>
        <p:txBody>
          <a:bodyPr/>
          <a:lstStyle>
            <a:lvl1pPr marL="0" marR="0" indent="0" algn="l" defTabSz="34290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lvl1pPr>
          </a:lstStyle>
          <a:p>
            <a:pPr marL="285750" marR="0" lvl="0" indent="-285750" algn="l" defTabSz="34290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Select icon to add image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2CE8859-3D5B-694B-AB38-37E9DC1F1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6" y="388620"/>
            <a:ext cx="5143500" cy="1143000"/>
          </a:xfrm>
        </p:spPr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539346DD-9398-DB4F-8819-903781BD86A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6676" y="1714500"/>
            <a:ext cx="5143500" cy="4686300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34290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 sz="2000" b="0">
                <a:solidFill>
                  <a:schemeClr val="tx2"/>
                </a:solidFill>
              </a:defRPr>
            </a:lvl1pPr>
            <a:lvl2pPr marL="626364" marR="0" indent="-283369" algn="l" defTabSz="34290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Pct val="100000"/>
              <a:buFont typeface="System Font Regular"/>
              <a:buChar char="-"/>
              <a:tabLst/>
              <a:defRPr sz="1800">
                <a:solidFill>
                  <a:schemeClr val="tx2"/>
                </a:solidFill>
              </a:defRPr>
            </a:lvl2pPr>
            <a:lvl3pPr marL="909828" marR="0" indent="-283369" algn="l" defTabSz="34290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 sz="2000">
                <a:solidFill>
                  <a:schemeClr val="tx2"/>
                </a:solidFill>
              </a:defRPr>
            </a:lvl3pPr>
            <a:lvl4pPr marL="1193292" marR="0" indent="-283369" algn="l" defTabSz="34290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Pct val="100000"/>
              <a:buFont typeface="System Font Regular"/>
              <a:buChar char="-"/>
              <a:tabLst/>
              <a:defRPr sz="1800">
                <a:solidFill>
                  <a:schemeClr val="tx2"/>
                </a:solidFill>
              </a:defRPr>
            </a:lvl4pPr>
            <a:lvl5pPr marL="1476756" marR="0" indent="-283369" algn="l" defTabSz="34290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 sz="1800">
                <a:solidFill>
                  <a:schemeClr val="tx2"/>
                </a:solidFill>
              </a:defRPr>
            </a:lvl5pPr>
          </a:lstStyle>
          <a:p>
            <a:pPr marL="285750" marR="0" lvl="0" indent="-285750" algn="l" defTabSz="34290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5E6369"/>
                </a:solidFill>
                <a:effectLst/>
                <a:uLnTx/>
                <a:uFillTx/>
                <a:latin typeface="+mn-lt"/>
                <a:ea typeface="Helvetica Neue"/>
                <a:cs typeface="Helvetica Neue"/>
                <a:sym typeface="Helvetica Neue"/>
              </a:rPr>
              <a:t>Click to edit Master text styles</a:t>
            </a:r>
          </a:p>
          <a:p>
            <a:pPr marL="626364" marR="0" lvl="1" indent="-283369" algn="l" defTabSz="34290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Pct val="100000"/>
              <a:buFont typeface="System Font Regular"/>
              <a:buChar char="-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5E6369"/>
                </a:solidFill>
                <a:effectLst/>
                <a:uLnTx/>
                <a:uFillTx/>
                <a:latin typeface="+mn-lt"/>
                <a:ea typeface="Helvetica Neue"/>
                <a:cs typeface="Helvetica Neue"/>
                <a:sym typeface="Helvetica Neue"/>
              </a:rPr>
              <a:t>Second level</a:t>
            </a:r>
          </a:p>
          <a:p>
            <a:pPr marL="909828" marR="0" lvl="2" indent="-283369" algn="l" defTabSz="34290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5E6369"/>
                </a:solidFill>
                <a:effectLst/>
                <a:uLnTx/>
                <a:uFillTx/>
                <a:latin typeface="+mn-lt"/>
                <a:ea typeface="Helvetica Neue"/>
                <a:cs typeface="Helvetica Neue"/>
                <a:sym typeface="Helvetica Neue"/>
              </a:rPr>
              <a:t>Third level</a:t>
            </a:r>
          </a:p>
          <a:p>
            <a:pPr marL="1193292" marR="0" lvl="3" indent="-283369" algn="l" defTabSz="34290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Pct val="100000"/>
              <a:buFont typeface="System Font Regular"/>
              <a:buChar char="-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5E6369"/>
                </a:solidFill>
                <a:effectLst/>
                <a:uLnTx/>
                <a:uFillTx/>
                <a:latin typeface="+mn-lt"/>
                <a:ea typeface="Helvetica Neue"/>
                <a:cs typeface="Helvetica Neue"/>
                <a:sym typeface="Helvetica Neue"/>
              </a:rPr>
              <a:t>Fourth level</a:t>
            </a:r>
          </a:p>
          <a:p>
            <a:pPr marL="1476756" marR="0" lvl="4" indent="-283369" algn="l" defTabSz="34290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5E6369"/>
                </a:solidFill>
                <a:effectLst/>
                <a:uLnTx/>
                <a:uFillTx/>
                <a:latin typeface="+mn-lt"/>
                <a:ea typeface="Helvetica Neue"/>
                <a:cs typeface="Helvetica Neue"/>
                <a:sym typeface="Helvetica Neue"/>
              </a:rPr>
              <a:t>Fifth level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186E67C-9068-D591-7098-DF521C88BE5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43C1EA3-4C4A-234E-8E3D-EDA65E5591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133653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e test res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1F9E1C0B-6D98-79DA-137D-4F8D377ABCEB}"/>
              </a:ext>
            </a:extLst>
          </p:cNvPr>
          <p:cNvSpPr/>
          <p:nvPr userDrawn="1"/>
        </p:nvSpPr>
        <p:spPr>
          <a:xfrm>
            <a:off x="6099048" y="388620"/>
            <a:ext cx="6092952" cy="6469381"/>
          </a:xfrm>
          <a:prstGeom prst="rect">
            <a:avLst/>
          </a:prstGeom>
          <a:solidFill>
            <a:schemeClr val="tx2">
              <a:alpha val="2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2CE8859-3D5B-694B-AB38-37E9DC1F1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6" y="388620"/>
            <a:ext cx="5143500" cy="1143000"/>
          </a:xfrm>
        </p:spPr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539346DD-9398-DB4F-8819-903781BD86A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6676" y="1714500"/>
            <a:ext cx="5143500" cy="2514600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34290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 sz="2000" b="0">
                <a:solidFill>
                  <a:schemeClr val="tx2"/>
                </a:solidFill>
              </a:defRPr>
            </a:lvl1pPr>
            <a:lvl2pPr marL="626364" marR="0" indent="-283369" algn="l" defTabSz="34290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Pct val="100000"/>
              <a:buFont typeface="System Font Regular"/>
              <a:buChar char="-"/>
              <a:tabLst/>
              <a:defRPr sz="1800">
                <a:solidFill>
                  <a:schemeClr val="tx2"/>
                </a:solidFill>
              </a:defRPr>
            </a:lvl2pPr>
            <a:lvl3pPr marL="909828" marR="0" indent="-283369" algn="l" defTabSz="34290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 sz="2000">
                <a:solidFill>
                  <a:schemeClr val="tx2"/>
                </a:solidFill>
              </a:defRPr>
            </a:lvl3pPr>
            <a:lvl4pPr marL="1193292" marR="0" indent="-283369" algn="l" defTabSz="34290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Pct val="100000"/>
              <a:buFont typeface="System Font Regular"/>
              <a:buChar char="-"/>
              <a:tabLst/>
              <a:defRPr sz="1800">
                <a:solidFill>
                  <a:schemeClr val="tx2"/>
                </a:solidFill>
              </a:defRPr>
            </a:lvl4pPr>
            <a:lvl5pPr marL="1476756" marR="0" indent="-283369" algn="l" defTabSz="34290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 sz="1800">
                <a:solidFill>
                  <a:schemeClr val="tx2"/>
                </a:solidFill>
              </a:defRPr>
            </a:lvl5pPr>
          </a:lstStyle>
          <a:p>
            <a:pPr marL="285750" marR="0" lvl="0" indent="-285750" algn="l" defTabSz="34290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5E6369"/>
                </a:solidFill>
                <a:effectLst/>
                <a:uLnTx/>
                <a:uFillTx/>
                <a:latin typeface="+mn-lt"/>
                <a:ea typeface="Helvetica Neue"/>
                <a:cs typeface="Helvetica Neue"/>
                <a:sym typeface="Helvetica Neue"/>
              </a:rPr>
              <a:t>Click to edit Master text styles</a:t>
            </a:r>
          </a:p>
          <a:p>
            <a:pPr marL="626364" marR="0" lvl="1" indent="-283369" algn="l" defTabSz="34290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Pct val="100000"/>
              <a:buFont typeface="System Font Regular"/>
              <a:buChar char="-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5E6369"/>
                </a:solidFill>
                <a:effectLst/>
                <a:uLnTx/>
                <a:uFillTx/>
                <a:latin typeface="+mn-lt"/>
                <a:ea typeface="Helvetica Neue"/>
                <a:cs typeface="Helvetica Neue"/>
                <a:sym typeface="Helvetica Neue"/>
              </a:rPr>
              <a:t>Second level</a:t>
            </a:r>
          </a:p>
          <a:p>
            <a:pPr marL="909828" marR="0" lvl="2" indent="-283369" algn="l" defTabSz="34290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5E6369"/>
                </a:solidFill>
                <a:effectLst/>
                <a:uLnTx/>
                <a:uFillTx/>
                <a:latin typeface="+mn-lt"/>
                <a:ea typeface="Helvetica Neue"/>
                <a:cs typeface="Helvetica Neue"/>
                <a:sym typeface="Helvetica Neue"/>
              </a:rPr>
              <a:t>Third level</a:t>
            </a:r>
          </a:p>
          <a:p>
            <a:pPr marL="1193292" marR="0" lvl="3" indent="-283369" algn="l" defTabSz="34290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Pct val="100000"/>
              <a:buFont typeface="System Font Regular"/>
              <a:buChar char="-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5E6369"/>
                </a:solidFill>
                <a:effectLst/>
                <a:uLnTx/>
                <a:uFillTx/>
                <a:latin typeface="+mn-lt"/>
                <a:ea typeface="Helvetica Neue"/>
                <a:cs typeface="Helvetica Neue"/>
                <a:sym typeface="Helvetica Neue"/>
              </a:rPr>
              <a:t>Fourth level</a:t>
            </a:r>
          </a:p>
          <a:p>
            <a:pPr marL="1476756" marR="0" lvl="4" indent="-283369" algn="l" defTabSz="34290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5E6369"/>
                </a:solidFill>
                <a:effectLst/>
                <a:uLnTx/>
                <a:uFillTx/>
                <a:latin typeface="+mn-lt"/>
                <a:ea typeface="Helvetica Neue"/>
                <a:cs typeface="Helvetica Neue"/>
                <a:sym typeface="Helvetica Neue"/>
              </a:rPr>
              <a:t>Fifth level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5A401C0-7264-E2B2-EFD2-09928E1D6E3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43C1EA3-4C4A-234E-8E3D-EDA65E5591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37522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/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48806-01E3-43AB-B97E-E334A1DB2444}" type="datetimeFigureOut">
              <a:rPr lang="en-US" smtClean="0"/>
              <a:t>9/22/2025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0EDD4-3765-49FB-97B3-06C102BD93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952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3000">
        <p14:flip dir="r"/>
      </p:transition>
    </mc:Choice>
    <mc:Fallback xmlns="">
      <p:transition spd="slow" advTm="3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13" Type="http://schemas.openxmlformats.org/officeDocument/2006/relationships/slideLayout" Target="../slideLayouts/slideLayout20.xml"/><Relationship Id="rId1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0.xml"/><Relationship Id="rId21" Type="http://schemas.openxmlformats.org/officeDocument/2006/relationships/slideLayout" Target="../slideLayouts/slideLayout28.xml"/><Relationship Id="rId7" Type="http://schemas.openxmlformats.org/officeDocument/2006/relationships/slideLayout" Target="../slideLayouts/slideLayout14.xml"/><Relationship Id="rId12" Type="http://schemas.openxmlformats.org/officeDocument/2006/relationships/slideLayout" Target="../slideLayouts/slideLayout19.xml"/><Relationship Id="rId17" Type="http://schemas.openxmlformats.org/officeDocument/2006/relationships/slideLayout" Target="../slideLayouts/slideLayout24.xml"/><Relationship Id="rId2" Type="http://schemas.openxmlformats.org/officeDocument/2006/relationships/slideLayout" Target="../slideLayouts/slideLayout9.xml"/><Relationship Id="rId16" Type="http://schemas.openxmlformats.org/officeDocument/2006/relationships/slideLayout" Target="../slideLayouts/slideLayout23.xml"/><Relationship Id="rId20" Type="http://schemas.openxmlformats.org/officeDocument/2006/relationships/slideLayout" Target="../slideLayouts/slideLayout27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24" Type="http://schemas.openxmlformats.org/officeDocument/2006/relationships/image" Target="../media/image7.png"/><Relationship Id="rId5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22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26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Relationship Id="rId14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ody Level One…"/>
          <p:cNvSpPr txBox="1">
            <a:spLocks noGrp="1"/>
          </p:cNvSpPr>
          <p:nvPr>
            <p:ph type="body" idx="1"/>
          </p:nvPr>
        </p:nvSpPr>
        <p:spPr>
          <a:xfrm>
            <a:off x="838200" y="1714500"/>
            <a:ext cx="10515600" cy="468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t">
            <a:normAutofit/>
          </a:bodyPr>
          <a:lstStyle/>
          <a:p>
            <a:pPr marL="285750" marR="0" lvl="0" indent="-285750" algn="l" defTabSz="34290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Pct val="125000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5E6369"/>
                </a:solidFill>
                <a:effectLst/>
                <a:uLnTx/>
                <a:uFillTx/>
                <a:latin typeface="+mn-lt"/>
                <a:ea typeface="Helvetica Neue"/>
                <a:cs typeface="Helvetica Neue"/>
                <a:sym typeface="Helvetica Neue"/>
              </a:rPr>
              <a:t>Click to edit Master text styles</a:t>
            </a:r>
          </a:p>
          <a:p>
            <a:pPr marL="626364" marR="0" lvl="1" indent="-285750" algn="l" defTabSz="34290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Pct val="125000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5E6369"/>
                </a:solidFill>
                <a:effectLst/>
                <a:uLnTx/>
                <a:uFillTx/>
                <a:latin typeface="+mn-lt"/>
                <a:ea typeface="Helvetica Neue"/>
                <a:cs typeface="Helvetica Neue"/>
                <a:sym typeface="Helvetica Neue"/>
              </a:rPr>
              <a:t>Second level</a:t>
            </a:r>
          </a:p>
          <a:p>
            <a:pPr marL="909828" marR="0" lvl="2" indent="-285750" algn="l" defTabSz="34290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Pct val="125000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5E6369"/>
                </a:solidFill>
                <a:effectLst/>
                <a:uLnTx/>
                <a:uFillTx/>
                <a:latin typeface="+mn-lt"/>
                <a:ea typeface="Helvetica Neue"/>
                <a:cs typeface="Helvetica Neue"/>
                <a:sym typeface="Helvetica Neue"/>
              </a:rPr>
              <a:t>Third level</a:t>
            </a:r>
          </a:p>
          <a:p>
            <a:pPr marL="1193292" marR="0" lvl="3" indent="-285750" algn="l" defTabSz="34290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Pct val="125000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5E6369"/>
                </a:solidFill>
                <a:effectLst/>
                <a:uLnTx/>
                <a:uFillTx/>
                <a:latin typeface="+mn-lt"/>
                <a:ea typeface="Helvetica Neue"/>
                <a:cs typeface="Helvetica Neue"/>
                <a:sym typeface="Helvetica Neue"/>
              </a:rPr>
              <a:t>Fourth level</a:t>
            </a:r>
          </a:p>
          <a:p>
            <a:pPr marL="1476756" marR="0" lvl="4" indent="-285750" algn="l" defTabSz="34290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Pct val="125000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5E6369"/>
                </a:solidFill>
                <a:effectLst/>
                <a:uLnTx/>
                <a:uFillTx/>
                <a:latin typeface="+mn-lt"/>
                <a:ea typeface="Helvetica Neue"/>
                <a:cs typeface="Helvetica Neue"/>
                <a:sym typeface="Helvetica Neue"/>
              </a:rPr>
              <a:t>Fifth level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B462132-4DB6-F244-AEA2-2FA3CFDA56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6" y="388620"/>
            <a:ext cx="10515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6F7D92B-A7E9-9EA1-0028-F375EEC6F3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352276" y="6400800"/>
            <a:ext cx="452628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13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743" r:id="rId2"/>
    <p:sldLayoutId id="2147483744" r:id="rId3"/>
    <p:sldLayoutId id="2147483748" r:id="rId4"/>
  </p:sldLayoutIdLst>
  <p:transition spd="med"/>
  <p:hf hdr="0" ftr="0" dt="0"/>
  <p:txStyles>
    <p:titleStyle>
      <a:lvl1pPr marL="0" marR="0" indent="0" algn="l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ln>
            <a:noFill/>
          </a:ln>
          <a:solidFill>
            <a:schemeClr val="accent6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11430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ln>
            <a:noFill/>
          </a:ln>
          <a:solidFill>
            <a:srgbClr val="1F66B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22860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ln>
            <a:noFill/>
          </a:ln>
          <a:solidFill>
            <a:srgbClr val="1F66B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34290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ln>
            <a:noFill/>
          </a:ln>
          <a:solidFill>
            <a:srgbClr val="1F66B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45720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ln>
            <a:noFill/>
          </a:ln>
          <a:solidFill>
            <a:srgbClr val="1F66B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57150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ln>
            <a:noFill/>
          </a:ln>
          <a:solidFill>
            <a:srgbClr val="1F66B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68580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ln>
            <a:noFill/>
          </a:ln>
          <a:solidFill>
            <a:srgbClr val="1F66B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80010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ln>
            <a:noFill/>
          </a:ln>
          <a:solidFill>
            <a:srgbClr val="1F66B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91440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ln>
            <a:noFill/>
          </a:ln>
          <a:solidFill>
            <a:srgbClr val="1F66B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285750" marR="0" indent="-285750" algn="l" defTabSz="342900" eaLnBrk="1" fontAlgn="auto" latinLnBrk="0" hangingPunct="1">
        <a:lnSpc>
          <a:spcPct val="100000"/>
        </a:lnSpc>
        <a:spcBef>
          <a:spcPts val="550"/>
        </a:spcBef>
        <a:spcAft>
          <a:spcPts val="0"/>
        </a:spcAft>
        <a:buClrTx/>
        <a:buSzPct val="100000"/>
        <a:buFont typeface="Arial" panose="020B0604020202020204" pitchFamily="34" charset="0"/>
        <a:buChar char="•"/>
        <a:tabLst/>
        <a:defRPr sz="2000" b="0" i="0" u="none" strike="noStrike" cap="none" spc="0" baseline="0">
          <a:ln>
            <a:noFill/>
          </a:ln>
          <a:solidFill>
            <a:schemeClr val="tx2"/>
          </a:solidFill>
          <a:uFillTx/>
          <a:latin typeface="+mn-lt"/>
          <a:ea typeface="Helvetica Neue"/>
          <a:cs typeface="Helvetica Neue"/>
          <a:sym typeface="Helvetica Neue"/>
        </a:defRPr>
      </a:lvl1pPr>
      <a:lvl2pPr marL="626364" marR="0" indent="-283369" algn="l" defTabSz="342900" eaLnBrk="1" fontAlgn="auto" latinLnBrk="0" hangingPunct="1">
        <a:lnSpc>
          <a:spcPct val="100000"/>
        </a:lnSpc>
        <a:spcBef>
          <a:spcPts val="550"/>
        </a:spcBef>
        <a:spcAft>
          <a:spcPts val="0"/>
        </a:spcAft>
        <a:buClrTx/>
        <a:buSzPct val="100000"/>
        <a:buFont typeface="System Font Regular"/>
        <a:buChar char="-"/>
        <a:tabLst/>
        <a:defRPr sz="2000" b="0" i="0" u="none" strike="noStrike" cap="none" spc="0" baseline="0">
          <a:ln>
            <a:noFill/>
          </a:ln>
          <a:solidFill>
            <a:schemeClr val="tx2"/>
          </a:solidFill>
          <a:uFillTx/>
          <a:latin typeface="+mn-lt"/>
          <a:ea typeface="Helvetica Neue"/>
          <a:cs typeface="Helvetica Neue"/>
          <a:sym typeface="Helvetica Neue"/>
        </a:defRPr>
      </a:lvl2pPr>
      <a:lvl3pPr marL="909828" marR="0" indent="-283369" algn="l" defTabSz="342900" eaLnBrk="1" fontAlgn="auto" latinLnBrk="0" hangingPunct="1">
        <a:lnSpc>
          <a:spcPct val="100000"/>
        </a:lnSpc>
        <a:spcBef>
          <a:spcPts val="550"/>
        </a:spcBef>
        <a:spcAft>
          <a:spcPts val="0"/>
        </a:spcAft>
        <a:buClrTx/>
        <a:buSzPct val="100000"/>
        <a:buFont typeface="Arial" panose="020B0604020202020204" pitchFamily="34" charset="0"/>
        <a:buChar char="•"/>
        <a:tabLst/>
        <a:defRPr sz="2000" b="0" i="0" u="none" strike="noStrike" cap="none" spc="0" baseline="0">
          <a:ln>
            <a:noFill/>
          </a:ln>
          <a:solidFill>
            <a:schemeClr val="tx2"/>
          </a:solidFill>
          <a:uFillTx/>
          <a:latin typeface="+mn-lt"/>
          <a:ea typeface="Helvetica Neue"/>
          <a:cs typeface="Helvetica Neue"/>
          <a:sym typeface="Helvetica Neue"/>
        </a:defRPr>
      </a:lvl3pPr>
      <a:lvl4pPr marL="1193292" marR="0" indent="-283369" algn="l" defTabSz="342900" eaLnBrk="1" fontAlgn="auto" latinLnBrk="0" hangingPunct="1">
        <a:lnSpc>
          <a:spcPct val="100000"/>
        </a:lnSpc>
        <a:spcBef>
          <a:spcPts val="550"/>
        </a:spcBef>
        <a:spcAft>
          <a:spcPts val="0"/>
        </a:spcAft>
        <a:buClrTx/>
        <a:buSzPct val="100000"/>
        <a:buFont typeface="System Font Regular"/>
        <a:buChar char="-"/>
        <a:tabLst/>
        <a:defRPr sz="2000" b="0" i="0" u="none" strike="noStrike" cap="none" spc="0" baseline="0">
          <a:ln>
            <a:noFill/>
          </a:ln>
          <a:solidFill>
            <a:schemeClr val="tx2"/>
          </a:solidFill>
          <a:uFillTx/>
          <a:latin typeface="+mn-lt"/>
          <a:ea typeface="Helvetica Neue"/>
          <a:cs typeface="Helvetica Neue"/>
          <a:sym typeface="Helvetica Neue"/>
        </a:defRPr>
      </a:lvl4pPr>
      <a:lvl5pPr marL="1476756" marR="0" indent="-283369" algn="l" defTabSz="342900" eaLnBrk="1" fontAlgn="auto" latinLnBrk="0" hangingPunct="1">
        <a:lnSpc>
          <a:spcPct val="100000"/>
        </a:lnSpc>
        <a:spcBef>
          <a:spcPts val="550"/>
        </a:spcBef>
        <a:spcAft>
          <a:spcPts val="0"/>
        </a:spcAft>
        <a:buClrTx/>
        <a:buSzPct val="100000"/>
        <a:buFont typeface="Arial" panose="020B0604020202020204" pitchFamily="34" charset="0"/>
        <a:buChar char="•"/>
        <a:tabLst/>
        <a:defRPr sz="2000" b="0" i="0" u="none" strike="noStrike" cap="none" spc="0" baseline="0">
          <a:ln>
            <a:noFill/>
          </a:ln>
          <a:solidFill>
            <a:schemeClr val="tx2"/>
          </a:solidFill>
          <a:uFillTx/>
          <a:latin typeface="+mn-lt"/>
          <a:ea typeface="Helvetica Neue"/>
          <a:cs typeface="Helvetica Neue"/>
          <a:sym typeface="Helvetica Neue"/>
        </a:defRPr>
      </a:lvl5pPr>
      <a:lvl6pPr marL="1905000" marR="0" indent="-317500" algn="l" defTabSz="412750" eaLnBrk="1" latinLnBrk="0" hangingPunct="1">
        <a:lnSpc>
          <a:spcPct val="100000"/>
        </a:lnSpc>
        <a:spcBef>
          <a:spcPts val="2950"/>
        </a:spcBef>
        <a:spcAft>
          <a:spcPts val="0"/>
        </a:spcAft>
        <a:buClrTx/>
        <a:buSzPct val="125000"/>
        <a:buFontTx/>
        <a:buChar char="•"/>
        <a:tabLst/>
        <a:defRPr sz="26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2222500" marR="0" indent="-317500" algn="l" defTabSz="412750" eaLnBrk="1" latinLnBrk="0" hangingPunct="1">
        <a:lnSpc>
          <a:spcPct val="100000"/>
        </a:lnSpc>
        <a:spcBef>
          <a:spcPts val="2950"/>
        </a:spcBef>
        <a:spcAft>
          <a:spcPts val="0"/>
        </a:spcAft>
        <a:buClrTx/>
        <a:buSzPct val="125000"/>
        <a:buFontTx/>
        <a:buChar char="•"/>
        <a:tabLst/>
        <a:defRPr sz="26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2540000" marR="0" indent="-317500" algn="l" defTabSz="412750" eaLnBrk="1" latinLnBrk="0" hangingPunct="1">
        <a:lnSpc>
          <a:spcPct val="100000"/>
        </a:lnSpc>
        <a:spcBef>
          <a:spcPts val="2950"/>
        </a:spcBef>
        <a:spcAft>
          <a:spcPts val="0"/>
        </a:spcAft>
        <a:buClrTx/>
        <a:buSzPct val="125000"/>
        <a:buFontTx/>
        <a:buChar char="•"/>
        <a:tabLst/>
        <a:defRPr sz="26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2857500" marR="0" indent="-317500" algn="l" defTabSz="412750" eaLnBrk="1" latinLnBrk="0" hangingPunct="1">
        <a:lnSpc>
          <a:spcPct val="100000"/>
        </a:lnSpc>
        <a:spcBef>
          <a:spcPts val="2950"/>
        </a:spcBef>
        <a:spcAft>
          <a:spcPts val="0"/>
        </a:spcAft>
        <a:buClrTx/>
        <a:buSzPct val="125000"/>
        <a:buFontTx/>
        <a:buChar char="•"/>
        <a:tabLst/>
        <a:defRPr sz="26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41275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114300" algn="ctr" defTabSz="41275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228600" algn="ctr" defTabSz="41275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342900" algn="ctr" defTabSz="41275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457200" algn="ctr" defTabSz="41275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571500" algn="ctr" defTabSz="41275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685800" algn="ctr" defTabSz="41275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800100" algn="ctr" defTabSz="41275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914400" algn="ctr" defTabSz="41275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Text"/>
          <p:cNvSpPr txBox="1">
            <a:spLocks noGrp="1"/>
          </p:cNvSpPr>
          <p:nvPr>
            <p:ph type="title"/>
          </p:nvPr>
        </p:nvSpPr>
        <p:spPr>
          <a:xfrm>
            <a:off x="836676" y="388620"/>
            <a:ext cx="10515600" cy="1143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95F2CB-55C1-9140-819F-5961668287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2276" y="6400800"/>
            <a:ext cx="452628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43C1EA3-4C4A-234E-8E3D-EDA65E5591F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28E2CAA-A82C-4B47-B585-05DBE3E1C8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5751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8900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46" r:id="rId3"/>
  </p:sldLayoutIdLst>
  <p:transition spd="med"/>
  <p:hf hdr="0" ftr="0" dt="0"/>
  <p:txStyles>
    <p:titleStyle>
      <a:lvl1pPr marL="0" marR="0" indent="0" algn="l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ln>
            <a:noFill/>
          </a:ln>
          <a:solidFill>
            <a:schemeClr val="bg1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11430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ln>
            <a:noFill/>
          </a:ln>
          <a:solidFill>
            <a:srgbClr val="1F66B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22860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ln>
            <a:noFill/>
          </a:ln>
          <a:solidFill>
            <a:srgbClr val="1F66B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34290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ln>
            <a:noFill/>
          </a:ln>
          <a:solidFill>
            <a:srgbClr val="1F66B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45720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ln>
            <a:noFill/>
          </a:ln>
          <a:solidFill>
            <a:srgbClr val="1F66B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57150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ln>
            <a:noFill/>
          </a:ln>
          <a:solidFill>
            <a:srgbClr val="1F66B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68580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ln>
            <a:noFill/>
          </a:ln>
          <a:solidFill>
            <a:srgbClr val="1F66B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80010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ln>
            <a:noFill/>
          </a:ln>
          <a:solidFill>
            <a:srgbClr val="1F66B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91440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ln>
            <a:noFill/>
          </a:ln>
          <a:solidFill>
            <a:srgbClr val="1F66B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285750" marR="0" indent="-285750" algn="l" defTabSz="342900" eaLnBrk="1" fontAlgn="auto" latinLnBrk="0" hangingPunct="1">
        <a:lnSpc>
          <a:spcPct val="100000"/>
        </a:lnSpc>
        <a:spcBef>
          <a:spcPts val="550"/>
        </a:spcBef>
        <a:spcAft>
          <a:spcPts val="0"/>
        </a:spcAft>
        <a:buClrTx/>
        <a:buSzPct val="100000"/>
        <a:buFont typeface="Arial" panose="020B0604020202020204" pitchFamily="34" charset="0"/>
        <a:buChar char="•"/>
        <a:tabLst/>
        <a:defRPr sz="2000" b="0" i="0" u="none" strike="noStrike" cap="none" spc="0" baseline="0">
          <a:ln>
            <a:noFill/>
          </a:ln>
          <a:solidFill>
            <a:schemeClr val="bg1"/>
          </a:solidFill>
          <a:uFillTx/>
          <a:latin typeface="+mn-lt"/>
          <a:ea typeface="Helvetica Neue"/>
          <a:cs typeface="Helvetica Neue"/>
          <a:sym typeface="Helvetica Neue"/>
        </a:defRPr>
      </a:lvl1pPr>
      <a:lvl2pPr marL="626364" marR="0" indent="-283369" algn="l" defTabSz="342900" eaLnBrk="1" fontAlgn="auto" latinLnBrk="0" hangingPunct="1">
        <a:lnSpc>
          <a:spcPct val="100000"/>
        </a:lnSpc>
        <a:spcBef>
          <a:spcPts val="550"/>
        </a:spcBef>
        <a:spcAft>
          <a:spcPts val="0"/>
        </a:spcAft>
        <a:buClrTx/>
        <a:buSzPct val="100000"/>
        <a:buFont typeface="System Font Regular"/>
        <a:buChar char="-"/>
        <a:tabLst/>
        <a:defRPr sz="2000" b="0" i="0" u="none" strike="noStrike" cap="none" spc="0" baseline="0">
          <a:ln>
            <a:noFill/>
          </a:ln>
          <a:solidFill>
            <a:schemeClr val="bg1"/>
          </a:solidFill>
          <a:uFillTx/>
          <a:latin typeface="+mn-lt"/>
          <a:ea typeface="Helvetica Neue"/>
          <a:cs typeface="Helvetica Neue"/>
          <a:sym typeface="Helvetica Neue"/>
        </a:defRPr>
      </a:lvl2pPr>
      <a:lvl3pPr marL="909828" marR="0" indent="-283369" algn="l" defTabSz="342900" eaLnBrk="1" fontAlgn="auto" latinLnBrk="0" hangingPunct="1">
        <a:lnSpc>
          <a:spcPct val="100000"/>
        </a:lnSpc>
        <a:spcBef>
          <a:spcPts val="550"/>
        </a:spcBef>
        <a:spcAft>
          <a:spcPts val="0"/>
        </a:spcAft>
        <a:buClrTx/>
        <a:buSzPct val="100000"/>
        <a:buFont typeface="Arial" panose="020B0604020202020204" pitchFamily="34" charset="0"/>
        <a:buChar char="•"/>
        <a:tabLst/>
        <a:defRPr sz="2000" b="0" i="0" u="none" strike="noStrike" cap="none" spc="0" baseline="0">
          <a:ln>
            <a:noFill/>
          </a:ln>
          <a:solidFill>
            <a:schemeClr val="bg1"/>
          </a:solidFill>
          <a:uFillTx/>
          <a:latin typeface="+mn-lt"/>
          <a:ea typeface="Helvetica Neue"/>
          <a:cs typeface="Helvetica Neue"/>
          <a:sym typeface="Helvetica Neue"/>
        </a:defRPr>
      </a:lvl3pPr>
      <a:lvl4pPr marL="1193292" marR="0" indent="-283369" algn="l" defTabSz="342900" eaLnBrk="1" fontAlgn="auto" latinLnBrk="0" hangingPunct="1">
        <a:lnSpc>
          <a:spcPct val="100000"/>
        </a:lnSpc>
        <a:spcBef>
          <a:spcPts val="550"/>
        </a:spcBef>
        <a:spcAft>
          <a:spcPts val="0"/>
        </a:spcAft>
        <a:buClrTx/>
        <a:buSzPct val="100000"/>
        <a:buFont typeface="System Font Regular"/>
        <a:buChar char="-"/>
        <a:tabLst/>
        <a:defRPr sz="2000" b="0" i="0" u="none" strike="noStrike" cap="none" spc="0" baseline="0">
          <a:ln>
            <a:noFill/>
          </a:ln>
          <a:solidFill>
            <a:schemeClr val="bg1"/>
          </a:solidFill>
          <a:uFillTx/>
          <a:latin typeface="+mn-lt"/>
          <a:ea typeface="Helvetica Neue"/>
          <a:cs typeface="Helvetica Neue"/>
          <a:sym typeface="Helvetica Neue"/>
        </a:defRPr>
      </a:lvl4pPr>
      <a:lvl5pPr marL="1476756" marR="0" indent="-283369" algn="l" defTabSz="342900" eaLnBrk="1" fontAlgn="auto" latinLnBrk="0" hangingPunct="1">
        <a:lnSpc>
          <a:spcPct val="100000"/>
        </a:lnSpc>
        <a:spcBef>
          <a:spcPts val="550"/>
        </a:spcBef>
        <a:spcAft>
          <a:spcPts val="0"/>
        </a:spcAft>
        <a:buClrTx/>
        <a:buSzPct val="100000"/>
        <a:buFont typeface="Arial" panose="020B0604020202020204" pitchFamily="34" charset="0"/>
        <a:buChar char="•"/>
        <a:tabLst/>
        <a:defRPr sz="2000" b="0" i="0" u="none" strike="noStrike" cap="none" spc="0" baseline="0">
          <a:ln>
            <a:noFill/>
          </a:ln>
          <a:solidFill>
            <a:schemeClr val="bg1"/>
          </a:solidFill>
          <a:uFillTx/>
          <a:latin typeface="+mn-lt"/>
          <a:ea typeface="Helvetica Neue"/>
          <a:cs typeface="Helvetica Neue"/>
          <a:sym typeface="Helvetica Neue"/>
        </a:defRPr>
      </a:lvl5pPr>
      <a:lvl6pPr marL="1905000" marR="0" indent="-317500" algn="l" defTabSz="412750" eaLnBrk="1" latinLnBrk="0" hangingPunct="1">
        <a:lnSpc>
          <a:spcPct val="100000"/>
        </a:lnSpc>
        <a:spcBef>
          <a:spcPts val="2950"/>
        </a:spcBef>
        <a:spcAft>
          <a:spcPts val="0"/>
        </a:spcAft>
        <a:buClrTx/>
        <a:buSzPct val="125000"/>
        <a:buFontTx/>
        <a:buChar char="•"/>
        <a:tabLst/>
        <a:defRPr sz="26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2222500" marR="0" indent="-317500" algn="l" defTabSz="412750" eaLnBrk="1" latinLnBrk="0" hangingPunct="1">
        <a:lnSpc>
          <a:spcPct val="100000"/>
        </a:lnSpc>
        <a:spcBef>
          <a:spcPts val="2950"/>
        </a:spcBef>
        <a:spcAft>
          <a:spcPts val="0"/>
        </a:spcAft>
        <a:buClrTx/>
        <a:buSzPct val="125000"/>
        <a:buFontTx/>
        <a:buChar char="•"/>
        <a:tabLst/>
        <a:defRPr sz="26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2540000" marR="0" indent="-317500" algn="l" defTabSz="412750" eaLnBrk="1" latinLnBrk="0" hangingPunct="1">
        <a:lnSpc>
          <a:spcPct val="100000"/>
        </a:lnSpc>
        <a:spcBef>
          <a:spcPts val="2950"/>
        </a:spcBef>
        <a:spcAft>
          <a:spcPts val="0"/>
        </a:spcAft>
        <a:buClrTx/>
        <a:buSzPct val="125000"/>
        <a:buFontTx/>
        <a:buChar char="•"/>
        <a:tabLst/>
        <a:defRPr sz="26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2857500" marR="0" indent="-317500" algn="l" defTabSz="412750" eaLnBrk="1" latinLnBrk="0" hangingPunct="1">
        <a:lnSpc>
          <a:spcPct val="100000"/>
        </a:lnSpc>
        <a:spcBef>
          <a:spcPts val="2950"/>
        </a:spcBef>
        <a:spcAft>
          <a:spcPts val="0"/>
        </a:spcAft>
        <a:buClrTx/>
        <a:buSzPct val="125000"/>
        <a:buFontTx/>
        <a:buChar char="•"/>
        <a:tabLst/>
        <a:defRPr sz="26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41275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114300" algn="ctr" defTabSz="41275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228600" algn="ctr" defTabSz="41275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342900" algn="ctr" defTabSz="41275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457200" algn="ctr" defTabSz="41275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571500" algn="ctr" defTabSz="41275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685800" algn="ctr" defTabSz="41275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800100" algn="ctr" defTabSz="41275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914400" algn="ctr" defTabSz="41275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9E5FF29-345D-584C-891E-EDE87A5D99A5}"/>
              </a:ext>
            </a:extLst>
          </p:cNvPr>
          <p:cNvSpPr/>
          <p:nvPr userDrawn="1"/>
        </p:nvSpPr>
        <p:spPr>
          <a:xfrm>
            <a:off x="0" y="-2964"/>
            <a:ext cx="12192000" cy="391584"/>
          </a:xfrm>
          <a:prstGeom prst="rect">
            <a:avLst/>
          </a:prstGeom>
          <a:solidFill>
            <a:schemeClr val="accent5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3" name="Title Text"/>
          <p:cNvSpPr txBox="1">
            <a:spLocks noGrp="1"/>
          </p:cNvSpPr>
          <p:nvPr>
            <p:ph type="title"/>
          </p:nvPr>
        </p:nvSpPr>
        <p:spPr>
          <a:xfrm>
            <a:off x="836676" y="388620"/>
            <a:ext cx="10515600" cy="1143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F8B6AC9-DCE7-1F4D-B923-5783D1A57D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5751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83C39537-892E-D392-1A7C-D22CAC0CBB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2276" y="6400800"/>
            <a:ext cx="452628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43C1EA3-4C4A-234E-8E3D-EDA65E5591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 descr="A blue circle with white letters&#10;&#10;Description automatically generated">
            <a:extLst>
              <a:ext uri="{FF2B5EF4-FFF2-40B4-BE49-F238E27FC236}">
                <a16:creationId xmlns:a16="http://schemas.microsoft.com/office/drawing/2014/main" id="{F325ECA5-116C-0220-35E7-E74FED303676}"/>
              </a:ext>
            </a:extLst>
          </p:cNvPr>
          <p:cNvPicPr>
            <a:picLocks noChangeAspect="1"/>
          </p:cNvPicPr>
          <p:nvPr userDrawn="1"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784" y="45946"/>
            <a:ext cx="301440" cy="30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7703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33" r:id="rId2"/>
    <p:sldLayoutId id="2147483705" r:id="rId3"/>
    <p:sldLayoutId id="2147483706" r:id="rId4"/>
    <p:sldLayoutId id="2147483698" r:id="rId5"/>
    <p:sldLayoutId id="2147483699" r:id="rId6"/>
    <p:sldLayoutId id="2147483700" r:id="rId7"/>
    <p:sldLayoutId id="2147483739" r:id="rId8"/>
    <p:sldLayoutId id="2147483701" r:id="rId9"/>
    <p:sldLayoutId id="2147483695" r:id="rId10"/>
    <p:sldLayoutId id="2147483696" r:id="rId11"/>
    <p:sldLayoutId id="2147483697" r:id="rId12"/>
    <p:sldLayoutId id="2147483738" r:id="rId13"/>
    <p:sldLayoutId id="2147483691" r:id="rId14"/>
    <p:sldLayoutId id="2147483704" r:id="rId15"/>
    <p:sldLayoutId id="2147483740" r:id="rId16"/>
    <p:sldLayoutId id="2147483741" r:id="rId17"/>
    <p:sldLayoutId id="2147483742" r:id="rId18"/>
    <p:sldLayoutId id="2147483707" r:id="rId19"/>
    <p:sldLayoutId id="2147483737" r:id="rId20"/>
    <p:sldLayoutId id="2147483731" r:id="rId21"/>
    <p:sldLayoutId id="2147483747" r:id="rId22"/>
  </p:sldLayoutIdLst>
  <p:transition spd="med"/>
  <p:hf hdr="0" ftr="0" dt="0"/>
  <p:txStyles>
    <p:titleStyle>
      <a:lvl1pPr marL="0" marR="0" indent="0" algn="l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ln>
            <a:noFill/>
          </a:ln>
          <a:solidFill>
            <a:schemeClr val="accent6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11430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ln>
            <a:noFill/>
          </a:ln>
          <a:solidFill>
            <a:srgbClr val="1F66B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22860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ln>
            <a:noFill/>
          </a:ln>
          <a:solidFill>
            <a:srgbClr val="1F66B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34290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ln>
            <a:noFill/>
          </a:ln>
          <a:solidFill>
            <a:srgbClr val="1F66B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45720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ln>
            <a:noFill/>
          </a:ln>
          <a:solidFill>
            <a:srgbClr val="1F66B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57150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ln>
            <a:noFill/>
          </a:ln>
          <a:solidFill>
            <a:srgbClr val="1F66B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68580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ln>
            <a:noFill/>
          </a:ln>
          <a:solidFill>
            <a:srgbClr val="1F66B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80010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ln>
            <a:noFill/>
          </a:ln>
          <a:solidFill>
            <a:srgbClr val="1F66B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91440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ln>
            <a:noFill/>
          </a:ln>
          <a:solidFill>
            <a:srgbClr val="1F66B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285750" marR="0" indent="-285750" algn="l" defTabSz="342900" eaLnBrk="1" fontAlgn="auto" latinLnBrk="0" hangingPunct="1">
        <a:lnSpc>
          <a:spcPct val="100000"/>
        </a:lnSpc>
        <a:spcBef>
          <a:spcPts val="550"/>
        </a:spcBef>
        <a:spcAft>
          <a:spcPts val="0"/>
        </a:spcAft>
        <a:buClrTx/>
        <a:buSzPct val="100000"/>
        <a:buFont typeface="Arial" panose="020B0604020202020204" pitchFamily="34" charset="0"/>
        <a:buChar char="•"/>
        <a:tabLst/>
        <a:defRPr sz="2000" b="0" i="0" u="none" strike="noStrike" cap="none" spc="0" baseline="0">
          <a:ln>
            <a:noFill/>
          </a:ln>
          <a:solidFill>
            <a:schemeClr val="tx2"/>
          </a:solidFill>
          <a:uFillTx/>
          <a:latin typeface="+mn-lt"/>
          <a:ea typeface="Helvetica Neue"/>
          <a:cs typeface="Helvetica Neue"/>
          <a:sym typeface="Helvetica Neue"/>
        </a:defRPr>
      </a:lvl1pPr>
      <a:lvl2pPr marL="626364" marR="0" indent="-283369" algn="l" defTabSz="342900" eaLnBrk="1" fontAlgn="auto" latinLnBrk="0" hangingPunct="1">
        <a:lnSpc>
          <a:spcPct val="100000"/>
        </a:lnSpc>
        <a:spcBef>
          <a:spcPts val="550"/>
        </a:spcBef>
        <a:spcAft>
          <a:spcPts val="0"/>
        </a:spcAft>
        <a:buClrTx/>
        <a:buSzPct val="100000"/>
        <a:buFont typeface="System Font Regular"/>
        <a:buChar char="-"/>
        <a:tabLst/>
        <a:defRPr sz="2000" b="0" i="0" u="none" strike="noStrike" cap="none" spc="0" baseline="0">
          <a:ln>
            <a:noFill/>
          </a:ln>
          <a:solidFill>
            <a:schemeClr val="tx2"/>
          </a:solidFill>
          <a:uFillTx/>
          <a:latin typeface="+mn-lt"/>
          <a:ea typeface="Helvetica Neue"/>
          <a:cs typeface="Helvetica Neue"/>
          <a:sym typeface="Helvetica Neue"/>
        </a:defRPr>
      </a:lvl2pPr>
      <a:lvl3pPr marL="909828" marR="0" indent="-283369" algn="l" defTabSz="342900" eaLnBrk="1" fontAlgn="auto" latinLnBrk="0" hangingPunct="1">
        <a:lnSpc>
          <a:spcPct val="100000"/>
        </a:lnSpc>
        <a:spcBef>
          <a:spcPts val="550"/>
        </a:spcBef>
        <a:spcAft>
          <a:spcPts val="0"/>
        </a:spcAft>
        <a:buClrTx/>
        <a:buSzPct val="100000"/>
        <a:buFont typeface="Arial" panose="020B0604020202020204" pitchFamily="34" charset="0"/>
        <a:buChar char="•"/>
        <a:tabLst/>
        <a:defRPr sz="2000" b="0" i="0" u="none" strike="noStrike" cap="none" spc="0" baseline="0">
          <a:ln>
            <a:noFill/>
          </a:ln>
          <a:solidFill>
            <a:schemeClr val="tx2"/>
          </a:solidFill>
          <a:uFillTx/>
          <a:latin typeface="+mn-lt"/>
          <a:ea typeface="Helvetica Neue"/>
          <a:cs typeface="Helvetica Neue"/>
          <a:sym typeface="Helvetica Neue"/>
        </a:defRPr>
      </a:lvl3pPr>
      <a:lvl4pPr marL="1193292" marR="0" indent="-283369" algn="l" defTabSz="342900" eaLnBrk="1" fontAlgn="auto" latinLnBrk="0" hangingPunct="1">
        <a:lnSpc>
          <a:spcPct val="100000"/>
        </a:lnSpc>
        <a:spcBef>
          <a:spcPts val="550"/>
        </a:spcBef>
        <a:spcAft>
          <a:spcPts val="0"/>
        </a:spcAft>
        <a:buClrTx/>
        <a:buSzPct val="100000"/>
        <a:buFont typeface="System Font Regular"/>
        <a:buChar char="-"/>
        <a:tabLst/>
        <a:defRPr sz="2000" b="0" i="0" u="none" strike="noStrike" cap="none" spc="0" baseline="0">
          <a:ln>
            <a:noFill/>
          </a:ln>
          <a:solidFill>
            <a:schemeClr val="tx2"/>
          </a:solidFill>
          <a:uFillTx/>
          <a:latin typeface="+mn-lt"/>
          <a:ea typeface="Helvetica Neue"/>
          <a:cs typeface="Helvetica Neue"/>
          <a:sym typeface="Helvetica Neue"/>
        </a:defRPr>
      </a:lvl4pPr>
      <a:lvl5pPr marL="1476756" marR="0" indent="-283369" algn="l" defTabSz="342900" eaLnBrk="1" fontAlgn="auto" latinLnBrk="0" hangingPunct="1">
        <a:lnSpc>
          <a:spcPct val="100000"/>
        </a:lnSpc>
        <a:spcBef>
          <a:spcPts val="550"/>
        </a:spcBef>
        <a:spcAft>
          <a:spcPts val="0"/>
        </a:spcAft>
        <a:buClrTx/>
        <a:buSzPct val="100000"/>
        <a:buFont typeface="Arial" panose="020B0604020202020204" pitchFamily="34" charset="0"/>
        <a:buChar char="•"/>
        <a:tabLst/>
        <a:defRPr sz="2000" b="0" i="0" u="none" strike="noStrike" cap="none" spc="0" baseline="0">
          <a:ln>
            <a:noFill/>
          </a:ln>
          <a:solidFill>
            <a:schemeClr val="tx2"/>
          </a:solidFill>
          <a:uFillTx/>
          <a:latin typeface="+mn-lt"/>
          <a:ea typeface="Helvetica Neue"/>
          <a:cs typeface="Helvetica Neue"/>
          <a:sym typeface="Helvetica Neue"/>
        </a:defRPr>
      </a:lvl5pPr>
      <a:lvl6pPr marL="1905000" marR="0" indent="-317500" algn="l" defTabSz="412750" eaLnBrk="1" latinLnBrk="0" hangingPunct="1">
        <a:lnSpc>
          <a:spcPct val="100000"/>
        </a:lnSpc>
        <a:spcBef>
          <a:spcPts val="2950"/>
        </a:spcBef>
        <a:spcAft>
          <a:spcPts val="0"/>
        </a:spcAft>
        <a:buClrTx/>
        <a:buSzPct val="125000"/>
        <a:buFontTx/>
        <a:buChar char="•"/>
        <a:tabLst/>
        <a:defRPr sz="26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2222500" marR="0" indent="-317500" algn="l" defTabSz="412750" eaLnBrk="1" latinLnBrk="0" hangingPunct="1">
        <a:lnSpc>
          <a:spcPct val="100000"/>
        </a:lnSpc>
        <a:spcBef>
          <a:spcPts val="2950"/>
        </a:spcBef>
        <a:spcAft>
          <a:spcPts val="0"/>
        </a:spcAft>
        <a:buClrTx/>
        <a:buSzPct val="125000"/>
        <a:buFontTx/>
        <a:buChar char="•"/>
        <a:tabLst/>
        <a:defRPr sz="26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2540000" marR="0" indent="-317500" algn="l" defTabSz="412750" eaLnBrk="1" latinLnBrk="0" hangingPunct="1">
        <a:lnSpc>
          <a:spcPct val="100000"/>
        </a:lnSpc>
        <a:spcBef>
          <a:spcPts val="2950"/>
        </a:spcBef>
        <a:spcAft>
          <a:spcPts val="0"/>
        </a:spcAft>
        <a:buClrTx/>
        <a:buSzPct val="125000"/>
        <a:buFontTx/>
        <a:buChar char="•"/>
        <a:tabLst/>
        <a:defRPr sz="26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2857500" marR="0" indent="-317500" algn="l" defTabSz="412750" eaLnBrk="1" latinLnBrk="0" hangingPunct="1">
        <a:lnSpc>
          <a:spcPct val="100000"/>
        </a:lnSpc>
        <a:spcBef>
          <a:spcPts val="2950"/>
        </a:spcBef>
        <a:spcAft>
          <a:spcPts val="0"/>
        </a:spcAft>
        <a:buClrTx/>
        <a:buSzPct val="125000"/>
        <a:buFontTx/>
        <a:buChar char="•"/>
        <a:tabLst/>
        <a:defRPr sz="26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41275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114300" algn="ctr" defTabSz="41275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228600" algn="ctr" defTabSz="41275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342900" algn="ctr" defTabSz="41275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457200" algn="ctr" defTabSz="41275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571500" algn="ctr" defTabSz="41275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685800" algn="ctr" defTabSz="41275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800100" algn="ctr" defTabSz="41275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914400" algn="ctr" defTabSz="41275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video" Target="NULL" TargetMode="External"/><Relationship Id="rId7" Type="http://schemas.openxmlformats.org/officeDocument/2006/relationships/image" Target="../media/image1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10.xml"/><Relationship Id="rId4" Type="http://schemas.microsoft.com/office/2007/relationships/media" Target="../media/media2.MO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7.jpeg"/><Relationship Id="rId11" Type="http://schemas.openxmlformats.org/officeDocument/2006/relationships/image" Target="../media/image22.jpeg"/><Relationship Id="rId5" Type="http://schemas.openxmlformats.org/officeDocument/2006/relationships/image" Target="../media/image16.png"/><Relationship Id="rId10" Type="http://schemas.openxmlformats.org/officeDocument/2006/relationships/image" Target="../media/image21.jpeg"/><Relationship Id="rId4" Type="http://schemas.openxmlformats.org/officeDocument/2006/relationships/image" Target="../media/image15.png"/><Relationship Id="rId9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23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7.gif"/><Relationship Id="rId4" Type="http://schemas.openxmlformats.org/officeDocument/2006/relationships/image" Target="../media/image26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4.svg"/><Relationship Id="rId5" Type="http://schemas.openxmlformats.org/officeDocument/2006/relationships/image" Target="../media/image33.png"/><Relationship Id="rId4" Type="http://schemas.openxmlformats.org/officeDocument/2006/relationships/image" Target="../media/image32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svg"/><Relationship Id="rId13" Type="http://schemas.openxmlformats.org/officeDocument/2006/relationships/image" Target="../media/image46.png"/><Relationship Id="rId18" Type="http://schemas.openxmlformats.org/officeDocument/2006/relationships/image" Target="../media/image51.png"/><Relationship Id="rId26" Type="http://schemas.openxmlformats.org/officeDocument/2006/relationships/image" Target="../media/image59.png"/><Relationship Id="rId3" Type="http://schemas.openxmlformats.org/officeDocument/2006/relationships/image" Target="../media/image36.png"/><Relationship Id="rId21" Type="http://schemas.openxmlformats.org/officeDocument/2006/relationships/image" Target="../media/image54.jpeg"/><Relationship Id="rId7" Type="http://schemas.openxmlformats.org/officeDocument/2006/relationships/image" Target="../media/image40.png"/><Relationship Id="rId12" Type="http://schemas.openxmlformats.org/officeDocument/2006/relationships/image" Target="../media/image45.png"/><Relationship Id="rId17" Type="http://schemas.openxmlformats.org/officeDocument/2006/relationships/image" Target="../media/image50.png"/><Relationship Id="rId25" Type="http://schemas.openxmlformats.org/officeDocument/2006/relationships/image" Target="../media/image58.png"/><Relationship Id="rId2" Type="http://schemas.openxmlformats.org/officeDocument/2006/relationships/notesSlide" Target="../notesSlides/notesSlide15.xml"/><Relationship Id="rId16" Type="http://schemas.openxmlformats.org/officeDocument/2006/relationships/image" Target="../media/image49.png"/><Relationship Id="rId20" Type="http://schemas.openxmlformats.org/officeDocument/2006/relationships/image" Target="../media/image53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9.svg"/><Relationship Id="rId11" Type="http://schemas.openxmlformats.org/officeDocument/2006/relationships/image" Target="../media/image44.png"/><Relationship Id="rId24" Type="http://schemas.openxmlformats.org/officeDocument/2006/relationships/image" Target="../media/image57.png"/><Relationship Id="rId5" Type="http://schemas.openxmlformats.org/officeDocument/2006/relationships/image" Target="../media/image38.png"/><Relationship Id="rId15" Type="http://schemas.openxmlformats.org/officeDocument/2006/relationships/image" Target="../media/image48.png"/><Relationship Id="rId23" Type="http://schemas.openxmlformats.org/officeDocument/2006/relationships/image" Target="../media/image56.jpeg"/><Relationship Id="rId10" Type="http://schemas.openxmlformats.org/officeDocument/2006/relationships/image" Target="../media/image43.svg"/><Relationship Id="rId19" Type="http://schemas.openxmlformats.org/officeDocument/2006/relationships/image" Target="../media/image52.jpeg"/><Relationship Id="rId4" Type="http://schemas.openxmlformats.org/officeDocument/2006/relationships/image" Target="../media/image37.svg"/><Relationship Id="rId9" Type="http://schemas.openxmlformats.org/officeDocument/2006/relationships/image" Target="../media/image42.png"/><Relationship Id="rId14" Type="http://schemas.openxmlformats.org/officeDocument/2006/relationships/image" Target="../media/image47.png"/><Relationship Id="rId22" Type="http://schemas.openxmlformats.org/officeDocument/2006/relationships/image" Target="../media/image5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60.png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7" Type="http://schemas.openxmlformats.org/officeDocument/2006/relationships/image" Target="../media/image65.sv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6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svg"/><Relationship Id="rId13" Type="http://schemas.openxmlformats.org/officeDocument/2006/relationships/image" Target="../media/image46.png"/><Relationship Id="rId18" Type="http://schemas.openxmlformats.org/officeDocument/2006/relationships/image" Target="../media/image51.png"/><Relationship Id="rId3" Type="http://schemas.openxmlformats.org/officeDocument/2006/relationships/image" Target="../media/image36.png"/><Relationship Id="rId21" Type="http://schemas.openxmlformats.org/officeDocument/2006/relationships/image" Target="../media/image54.jpeg"/><Relationship Id="rId7" Type="http://schemas.openxmlformats.org/officeDocument/2006/relationships/image" Target="../media/image40.png"/><Relationship Id="rId12" Type="http://schemas.openxmlformats.org/officeDocument/2006/relationships/image" Target="../media/image45.png"/><Relationship Id="rId17" Type="http://schemas.openxmlformats.org/officeDocument/2006/relationships/image" Target="../media/image50.png"/><Relationship Id="rId2" Type="http://schemas.openxmlformats.org/officeDocument/2006/relationships/notesSlide" Target="../notesSlides/notesSlide23.xml"/><Relationship Id="rId16" Type="http://schemas.openxmlformats.org/officeDocument/2006/relationships/image" Target="../media/image49.png"/><Relationship Id="rId20" Type="http://schemas.openxmlformats.org/officeDocument/2006/relationships/image" Target="../media/image53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9.svg"/><Relationship Id="rId11" Type="http://schemas.openxmlformats.org/officeDocument/2006/relationships/image" Target="../media/image44.png"/><Relationship Id="rId24" Type="http://schemas.openxmlformats.org/officeDocument/2006/relationships/image" Target="../media/image57.png"/><Relationship Id="rId5" Type="http://schemas.openxmlformats.org/officeDocument/2006/relationships/image" Target="../media/image38.png"/><Relationship Id="rId15" Type="http://schemas.openxmlformats.org/officeDocument/2006/relationships/image" Target="../media/image48.png"/><Relationship Id="rId23" Type="http://schemas.openxmlformats.org/officeDocument/2006/relationships/image" Target="../media/image56.jpeg"/><Relationship Id="rId10" Type="http://schemas.openxmlformats.org/officeDocument/2006/relationships/image" Target="../media/image43.svg"/><Relationship Id="rId19" Type="http://schemas.openxmlformats.org/officeDocument/2006/relationships/image" Target="../media/image52.jpeg"/><Relationship Id="rId4" Type="http://schemas.openxmlformats.org/officeDocument/2006/relationships/image" Target="../media/image37.svg"/><Relationship Id="rId9" Type="http://schemas.openxmlformats.org/officeDocument/2006/relationships/image" Target="../media/image42.png"/><Relationship Id="rId14" Type="http://schemas.openxmlformats.org/officeDocument/2006/relationships/image" Target="../media/image47.png"/><Relationship Id="rId22" Type="http://schemas.openxmlformats.org/officeDocument/2006/relationships/image" Target="../media/image55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sv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12" Type="http://schemas.microsoft.com/office/2007/relationships/hdphoto" Target="../media/hdphoto1.wdp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74.svg"/><Relationship Id="rId11" Type="http://schemas.openxmlformats.org/officeDocument/2006/relationships/image" Target="../media/image79.png"/><Relationship Id="rId5" Type="http://schemas.openxmlformats.org/officeDocument/2006/relationships/image" Target="../media/image73.png"/><Relationship Id="rId10" Type="http://schemas.openxmlformats.org/officeDocument/2006/relationships/image" Target="../media/image78.svg"/><Relationship Id="rId4" Type="http://schemas.openxmlformats.org/officeDocument/2006/relationships/image" Target="../media/image72.svg"/><Relationship Id="rId9" Type="http://schemas.openxmlformats.org/officeDocument/2006/relationships/image" Target="../media/image7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34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80.png"/><Relationship Id="rId4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1drv.ms/x/c/9f187e0324cee96b/EWgesMfYS7JLtHIObSJMNNYBctpdXTyYMhWoAMR7cOIMyA?e=RROa0d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34.sv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5" Type="http://schemas.openxmlformats.org/officeDocument/2006/relationships/image" Target="../media/image83.png"/><Relationship Id="rId4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hyperlink" Target="https://learn.microsoft.com/en-us/credentials/certifications/power-platform-solution-architect-expert/" TargetMode="External"/><Relationship Id="rId13" Type="http://schemas.openxmlformats.org/officeDocument/2006/relationships/hyperlink" Target="https://m365tc.com/previous.html" TargetMode="External"/><Relationship Id="rId3" Type="http://schemas.openxmlformats.org/officeDocument/2006/relationships/hyperlink" Target="https://www.matthewdevaney.com/power-apps-coding-standards-for-canvas-apps/" TargetMode="External"/><Relationship Id="rId7" Type="http://schemas.openxmlformats.org/officeDocument/2006/relationships/hyperlink" Target="https://learn.microsoft.com/en-us/credentials/certifications/power-platform-developer-associate/?practice-assessment-type=certification" TargetMode="External"/><Relationship Id="rId12" Type="http://schemas.openxmlformats.org/officeDocument/2006/relationships/hyperlink" Target="https://m365tc.com/" TargetMode="Externa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5.xml"/><Relationship Id="rId6" Type="http://schemas.openxmlformats.org/officeDocument/2006/relationships/hyperlink" Target="https://learn.microsoft.com/en-us/credentials/certifications/power-platform-functional-consultant-associate/?practice-assessment-type=certification" TargetMode="External"/><Relationship Id="rId11" Type="http://schemas.openxmlformats.org/officeDocument/2006/relationships/hyperlink" Target="https://www.youtube.com/@M365mn" TargetMode="External"/><Relationship Id="rId5" Type="http://schemas.openxmlformats.org/officeDocument/2006/relationships/hyperlink" Target="https://learn.microsoft.com/en-us/credentials/certifications/power-platform-fundamentals/?practice-assessment-type=certification" TargetMode="External"/><Relationship Id="rId10" Type="http://schemas.openxmlformats.org/officeDocument/2006/relationships/hyperlink" Target="https://mn365.org/" TargetMode="External"/><Relationship Id="rId4" Type="http://schemas.openxmlformats.org/officeDocument/2006/relationships/hyperlink" Target="https://powerup.microsoft.com/" TargetMode="External"/><Relationship Id="rId9" Type="http://schemas.openxmlformats.org/officeDocument/2006/relationships/hyperlink" Target="https://releaseplans.microsoft.com/en-US/?app=Power+Apps" TargetMode="External"/><Relationship Id="rId14" Type="http://schemas.openxmlformats.org/officeDocument/2006/relationships/image" Target="../media/image88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EC87F9A-7BCB-D24B-9427-419773813704}"/>
              </a:ext>
            </a:extLst>
          </p:cNvPr>
          <p:cNvSpPr>
            <a:spLocks/>
          </p:cNvSpPr>
          <p:nvPr/>
        </p:nvSpPr>
        <p:spPr>
          <a:xfrm>
            <a:off x="4564" y="0"/>
            <a:ext cx="12187436" cy="6858000"/>
          </a:xfrm>
          <a:prstGeom prst="rect">
            <a:avLst/>
          </a:prstGeom>
          <a:solidFill>
            <a:srgbClr val="004075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pic>
        <p:nvPicPr>
          <p:cNvPr id="24" name="Picture Placeholder 23" descr="A blue dumpster full of paper on fire&#10;&#10;AI-generated content may be incorrect.">
            <a:extLst>
              <a:ext uri="{FF2B5EF4-FFF2-40B4-BE49-F238E27FC236}">
                <a16:creationId xmlns:a16="http://schemas.microsoft.com/office/drawing/2014/main" id="{D4B82CDB-BAAA-CE47-7489-9EEA822C2B1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 r="3928" b="15625"/>
          <a:stretch>
            <a:fillRect/>
          </a:stretch>
        </p:blipFill>
        <p:spPr>
          <a:xfrm>
            <a:off x="478937" y="1"/>
            <a:ext cx="11713063" cy="6858000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9CFC226-6EC9-44E2-AC0F-91E6AACC1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695321" y="927534"/>
            <a:ext cx="1573514" cy="565998"/>
          </a:xfrm>
        </p:spPr>
        <p:txBody>
          <a:bodyPr>
            <a:normAutofit/>
          </a:bodyPr>
          <a:lstStyle/>
          <a:p>
            <a:pPr algn="ctr"/>
            <a:r>
              <a:rPr lang="en-US" sz="1800">
                <a:solidFill>
                  <a:srgbClr val="FAF7E9"/>
                </a:solidFill>
                <a:latin typeface="Aptos Display" panose="020B0004020202020204" pitchFamily="34" charset="0"/>
              </a:rPr>
              <a:t>AVOID THE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E6EFFF-400F-45C6-9505-8FE762E216F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80734" y="3890199"/>
            <a:ext cx="5637087" cy="2234830"/>
          </a:xfrm>
        </p:spPr>
        <p:txBody>
          <a:bodyPr>
            <a:normAutofit/>
          </a:bodyPr>
          <a:lstStyle/>
          <a:p>
            <a:pPr algn="ctr">
              <a:spcBef>
                <a:spcPts val="0"/>
              </a:spcBef>
            </a:pPr>
            <a:r>
              <a:rPr lang="en-US" sz="3200" b="1"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Aptos Display" panose="020B0004020202020204" pitchFamily="34" charset="0"/>
              </a:rPr>
              <a:t>Practical Planning </a:t>
            </a:r>
          </a:p>
          <a:p>
            <a:pPr algn="ctr">
              <a:spcBef>
                <a:spcPts val="0"/>
              </a:spcBef>
            </a:pPr>
            <a:r>
              <a:rPr lang="en-US" sz="3200" b="1"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Aptos Display" panose="020B0004020202020204" pitchFamily="34" charset="0"/>
              </a:rPr>
              <a:t>For Power </a:t>
            </a:r>
            <a:r>
              <a:rPr lang="en-US" sz="3200" b="1">
                <a:latin typeface="Aptos Display" panose="020B0004020202020204" pitchFamily="34" charset="0"/>
              </a:rPr>
              <a:t>Platform</a:t>
            </a:r>
            <a:r>
              <a:rPr lang="en-US" sz="3200" b="1"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Aptos Display" panose="020B0004020202020204" pitchFamily="34" charset="0"/>
              </a:rPr>
              <a:t> Builders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D52AF6D8-C5B7-526F-8F88-62AC62DB9E48}"/>
              </a:ext>
            </a:extLst>
          </p:cNvPr>
          <p:cNvSpPr txBox="1">
            <a:spLocks/>
          </p:cNvSpPr>
          <p:nvPr/>
        </p:nvSpPr>
        <p:spPr>
          <a:xfrm>
            <a:off x="5623388" y="5408381"/>
            <a:ext cx="4500533" cy="1067690"/>
          </a:xfrm>
          <a:prstGeom prst="rect">
            <a:avLst/>
          </a:prstGeom>
          <a:scene3d>
            <a:camera prst="isometricOffAxis2Left">
              <a:rot lat="1080000" lon="1200000" rev="0"/>
            </a:camera>
            <a:lightRig rig="threePt" dir="t"/>
          </a:scene3d>
        </p:spPr>
        <p:txBody>
          <a:bodyPr vert="horz" lIns="91440" tIns="45720" rIns="91440" bIns="45720" rtlCol="0" anchor="ctr">
            <a:normAutofit/>
          </a:bodyPr>
          <a:lstStyle>
            <a:lvl1pPr marL="0" marR="0" indent="0" algn="l" defTabSz="34290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chemeClr val="bg1"/>
                </a:solidFill>
                <a:uFillTx/>
                <a:latin typeface="+mn-lt"/>
                <a:ea typeface="Helvetica Neue"/>
                <a:cs typeface="Helvetica Neue"/>
                <a:sym typeface="Helvetica Neue"/>
              </a:defRPr>
            </a:lvl1pPr>
            <a:lvl2pPr marL="626364" marR="0" indent="-283369" algn="l" defTabSz="34290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Pct val="100000"/>
              <a:buFont typeface="System Font Regular"/>
              <a:buChar char="-"/>
              <a:tabLst/>
              <a:defRPr sz="2000" b="0" i="0" u="none" strike="noStrike" cap="none" spc="0" baseline="0">
                <a:ln>
                  <a:noFill/>
                </a:ln>
                <a:solidFill>
                  <a:schemeClr val="bg1"/>
                </a:solidFill>
                <a:uFillTx/>
                <a:latin typeface="+mn-lt"/>
                <a:ea typeface="Helvetica Neue"/>
                <a:cs typeface="Helvetica Neue"/>
                <a:sym typeface="Helvetica Neue"/>
              </a:defRPr>
            </a:lvl2pPr>
            <a:lvl3pPr marL="909828" marR="0" indent="-283369" algn="l" defTabSz="34290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 sz="2000" b="0" i="0" u="none" strike="noStrike" cap="none" spc="0" baseline="0">
                <a:ln>
                  <a:noFill/>
                </a:ln>
                <a:solidFill>
                  <a:schemeClr val="bg1"/>
                </a:solidFill>
                <a:uFillTx/>
                <a:latin typeface="+mn-lt"/>
                <a:ea typeface="Helvetica Neue"/>
                <a:cs typeface="Helvetica Neue"/>
                <a:sym typeface="Helvetica Neue"/>
              </a:defRPr>
            </a:lvl3pPr>
            <a:lvl4pPr marL="1193292" marR="0" indent="-283369" algn="l" defTabSz="34290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Pct val="100000"/>
              <a:buFont typeface="System Font Regular"/>
              <a:buChar char="-"/>
              <a:tabLst/>
              <a:defRPr sz="2000" b="0" i="0" u="none" strike="noStrike" cap="none" spc="0" baseline="0">
                <a:ln>
                  <a:noFill/>
                </a:ln>
                <a:solidFill>
                  <a:schemeClr val="bg1"/>
                </a:solidFill>
                <a:uFillTx/>
                <a:latin typeface="+mn-lt"/>
                <a:ea typeface="Helvetica Neue"/>
                <a:cs typeface="Helvetica Neue"/>
                <a:sym typeface="Helvetica Neue"/>
              </a:defRPr>
            </a:lvl4pPr>
            <a:lvl5pPr marL="1476756" marR="0" indent="-283369" algn="l" defTabSz="34290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 sz="2000" b="0" i="0" u="none" strike="noStrike" cap="none" spc="0" baseline="0">
                <a:ln>
                  <a:noFill/>
                </a:ln>
                <a:solidFill>
                  <a:schemeClr val="bg1"/>
                </a:solidFill>
                <a:uFillTx/>
                <a:latin typeface="+mn-lt"/>
                <a:ea typeface="Helvetica Neue"/>
                <a:cs typeface="Helvetica Neue"/>
                <a:sym typeface="Helvetica Neue"/>
              </a:defRPr>
            </a:lvl5pPr>
            <a:lvl6pPr marL="1905000" marR="0" indent="-317500" algn="l" defTabSz="412750" eaLnBrk="1" latinLnBrk="0" hangingPunct="1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2222500" marR="0" indent="-317500" algn="l" defTabSz="412750" eaLnBrk="1" latinLnBrk="0" hangingPunct="1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2540000" marR="0" indent="-317500" algn="l" defTabSz="412750" eaLnBrk="1" latinLnBrk="0" hangingPunct="1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2857500" marR="0" indent="-317500" algn="l" defTabSz="412750" eaLnBrk="1" latinLnBrk="0" hangingPunct="1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algn="ctr"/>
            <a:r>
              <a:rPr lang="en-US" sz="1400"/>
              <a:t>Presented by</a:t>
            </a:r>
            <a:r>
              <a:rPr lang="en-US"/>
              <a:t> </a:t>
            </a:r>
          </a:p>
          <a:p>
            <a:pPr algn="ctr"/>
            <a:r>
              <a:rPr lang="en-US"/>
              <a:t>Alexis Bell &amp; Amanda Jamison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8ED6BBD5-39D1-8BC0-C737-251DCE2598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992922" y="142239"/>
            <a:ext cx="1051929" cy="1051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558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EDB79B-4431-8FDE-C94E-5FDAF0AA0C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DE4D40-4B56-02BF-3922-F664713701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C1EA3-4C4A-234E-8E3D-EDA65E5591F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3714DD-33B5-A51C-E971-2DB4957932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892" y="388620"/>
            <a:ext cx="10869384" cy="944880"/>
          </a:xfrm>
        </p:spPr>
        <p:txBody>
          <a:bodyPr/>
          <a:lstStyle/>
          <a:p>
            <a:r>
              <a:rPr lang="en-US"/>
              <a:t>Meet Your Speakers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0684CE-1BD2-5618-17CA-3315618F20D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14776" y="1347830"/>
            <a:ext cx="5256784" cy="2377554"/>
          </a:xfrm>
        </p:spPr>
        <p:txBody>
          <a:bodyPr vert="horz" lIns="91440" tIns="45720" rIns="91440" bIns="45720" numCol="1" spcCol="457200" rtlCol="0" anchor="t">
            <a:noAutofit/>
          </a:bodyPr>
          <a:lstStyle/>
          <a:p>
            <a:pPr marL="0" indent="0">
              <a:buNone/>
            </a:pPr>
            <a:r>
              <a:rPr lang="en-US" b="1"/>
              <a:t>Alexis Bell | </a:t>
            </a:r>
            <a:r>
              <a:rPr lang="en-US"/>
              <a:t>Linkedin.com/in/</a:t>
            </a:r>
            <a:r>
              <a:rPr lang="en-US" err="1"/>
              <a:t>alexisjbell</a:t>
            </a:r>
            <a:endParaRPr lang="en-US" b="1"/>
          </a:p>
          <a:p>
            <a:pPr marL="909955" lvl="3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71557A6-1A6B-62CB-0D90-8367D57551E2}"/>
              </a:ext>
            </a:extLst>
          </p:cNvPr>
          <p:cNvSpPr txBox="1">
            <a:spLocks/>
          </p:cNvSpPr>
          <p:nvPr/>
        </p:nvSpPr>
        <p:spPr>
          <a:xfrm>
            <a:off x="5748944" y="1333500"/>
            <a:ext cx="5401627" cy="4954137"/>
          </a:xfrm>
          <a:prstGeom prst="rect">
            <a:avLst/>
          </a:prstGeom>
        </p:spPr>
        <p:txBody>
          <a:bodyPr vert="horz" lIns="91440" tIns="45720" rIns="91440" bIns="45720" numCol="1" spcCol="457200" rtlCol="0" anchor="t">
            <a:noAutofit/>
          </a:bodyPr>
          <a:lstStyle>
            <a:lvl1pPr marL="285750" marR="0" indent="-285750" algn="l" defTabSz="34290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 sz="2000" b="0" i="0" u="none" strike="noStrike" cap="none" spc="0" baseline="0">
                <a:ln>
                  <a:noFill/>
                </a:ln>
                <a:solidFill>
                  <a:schemeClr val="tx2"/>
                </a:solidFill>
                <a:uFillTx/>
                <a:latin typeface="+mn-lt"/>
                <a:ea typeface="Helvetica Neue"/>
                <a:cs typeface="Helvetica Neue"/>
                <a:sym typeface="Helvetica Neue"/>
              </a:defRPr>
            </a:lvl1pPr>
            <a:lvl2pPr marL="626364" marR="0" indent="-283369" algn="l" defTabSz="34290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Pct val="100000"/>
              <a:buFont typeface="System Font Regular"/>
              <a:buChar char="-"/>
              <a:tabLst/>
              <a:defRPr sz="2000" b="0" i="0" u="none" strike="noStrike" cap="none" spc="0" baseline="0">
                <a:ln>
                  <a:noFill/>
                </a:ln>
                <a:solidFill>
                  <a:schemeClr val="tx2"/>
                </a:solidFill>
                <a:uFillTx/>
                <a:latin typeface="+mn-lt"/>
                <a:ea typeface="Helvetica Neue"/>
                <a:cs typeface="Helvetica Neue"/>
                <a:sym typeface="Helvetica Neue"/>
              </a:defRPr>
            </a:lvl2pPr>
            <a:lvl3pPr marL="909828" marR="0" indent="-283369" algn="l" defTabSz="34290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 sz="2000" b="0" i="0" u="none" strike="noStrike" cap="none" spc="0" baseline="0">
                <a:ln>
                  <a:noFill/>
                </a:ln>
                <a:solidFill>
                  <a:schemeClr val="tx2"/>
                </a:solidFill>
                <a:uFillTx/>
                <a:latin typeface="+mn-lt"/>
                <a:ea typeface="Helvetica Neue"/>
                <a:cs typeface="Helvetica Neue"/>
                <a:sym typeface="Helvetica Neue"/>
              </a:defRPr>
            </a:lvl3pPr>
            <a:lvl4pPr marL="1193292" marR="0" indent="-283369" algn="l" defTabSz="34290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Pct val="100000"/>
              <a:buFont typeface="System Font Regular"/>
              <a:buChar char="-"/>
              <a:tabLst/>
              <a:defRPr sz="2000" b="0" i="0" u="none" strike="noStrike" cap="none" spc="0" baseline="0">
                <a:ln>
                  <a:noFill/>
                </a:ln>
                <a:solidFill>
                  <a:schemeClr val="tx2"/>
                </a:solidFill>
                <a:uFillTx/>
                <a:latin typeface="+mn-lt"/>
                <a:ea typeface="Helvetica Neue"/>
                <a:cs typeface="Helvetica Neue"/>
                <a:sym typeface="Helvetica Neue"/>
              </a:defRPr>
            </a:lvl4pPr>
            <a:lvl5pPr marL="1476756" marR="0" indent="-283369" algn="l" defTabSz="34290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 sz="2000" b="0" i="0" u="none" strike="noStrike" cap="none" spc="0" baseline="0">
                <a:ln>
                  <a:noFill/>
                </a:ln>
                <a:solidFill>
                  <a:schemeClr val="tx2"/>
                </a:solidFill>
                <a:uFillTx/>
                <a:latin typeface="+mn-lt"/>
                <a:ea typeface="Helvetica Neue"/>
                <a:cs typeface="Helvetica Neue"/>
                <a:sym typeface="Helvetica Neue"/>
              </a:defRPr>
            </a:lvl5pPr>
            <a:lvl6pPr marL="1905000" marR="0" indent="-317500" algn="l" defTabSz="412750" eaLnBrk="1" latinLnBrk="0" hangingPunct="1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2222500" marR="0" indent="-317500" algn="l" defTabSz="412750" eaLnBrk="1" latinLnBrk="0" hangingPunct="1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2540000" marR="0" indent="-317500" algn="l" defTabSz="412750" eaLnBrk="1" latinLnBrk="0" hangingPunct="1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2857500" marR="0" indent="-317500" algn="l" defTabSz="412750" eaLnBrk="1" latinLnBrk="0" hangingPunct="1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indent="0">
              <a:buNone/>
            </a:pPr>
            <a:r>
              <a:rPr lang="en-US" b="1"/>
              <a:t>Amanda Jamison | </a:t>
            </a:r>
            <a:r>
              <a:rPr lang="en-US">
                <a:ea typeface="+mn-lt"/>
                <a:cs typeface="+mn-lt"/>
              </a:rPr>
              <a:t>Linkedin.com/in/</a:t>
            </a:r>
            <a:r>
              <a:rPr lang="en-US" err="1">
                <a:ea typeface="+mn-lt"/>
                <a:cs typeface="+mn-lt"/>
              </a:rPr>
              <a:t>arjamo</a:t>
            </a:r>
            <a:endParaRPr lang="en-US">
              <a:cs typeface="Arial"/>
            </a:endParaRPr>
          </a:p>
          <a:p>
            <a:pPr marL="0" indent="0">
              <a:buNone/>
            </a:pPr>
            <a:endParaRPr lang="en-US">
              <a:cs typeface="Arial"/>
            </a:endParaRP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B44B2A3A-5356-854B-3828-D47B75268BED}"/>
              </a:ext>
            </a:extLst>
          </p:cNvPr>
          <p:cNvSpPr txBox="1">
            <a:spLocks/>
          </p:cNvSpPr>
          <p:nvPr/>
        </p:nvSpPr>
        <p:spPr>
          <a:xfrm>
            <a:off x="3184175" y="2109833"/>
            <a:ext cx="2629512" cy="2971687"/>
          </a:xfrm>
          <a:prstGeom prst="rect">
            <a:avLst/>
          </a:prstGeom>
        </p:spPr>
        <p:txBody>
          <a:bodyPr vert="horz" lIns="91440" tIns="45720" rIns="91440" bIns="45720" numCol="1" spcCol="457200" rtlCol="0" anchor="t">
            <a:noAutofit/>
          </a:bodyPr>
          <a:lstStyle>
            <a:lvl1pPr marL="285750" marR="0" indent="-285750" algn="l" defTabSz="34290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 sz="2000" b="0" i="0" u="none" strike="noStrike" cap="none" spc="0" baseline="0">
                <a:ln>
                  <a:noFill/>
                </a:ln>
                <a:solidFill>
                  <a:schemeClr val="tx2"/>
                </a:solidFill>
                <a:uFillTx/>
                <a:latin typeface="+mn-lt"/>
                <a:ea typeface="Helvetica Neue"/>
                <a:cs typeface="Helvetica Neue"/>
                <a:sym typeface="Helvetica Neue"/>
              </a:defRPr>
            </a:lvl1pPr>
            <a:lvl2pPr marL="626364" marR="0" indent="-283369" algn="l" defTabSz="34290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Pct val="100000"/>
              <a:buFont typeface="System Font Regular"/>
              <a:buChar char="-"/>
              <a:tabLst/>
              <a:defRPr sz="2000" b="0" i="0" u="none" strike="noStrike" cap="none" spc="0" baseline="0">
                <a:ln>
                  <a:noFill/>
                </a:ln>
                <a:solidFill>
                  <a:schemeClr val="tx2"/>
                </a:solidFill>
                <a:uFillTx/>
                <a:latin typeface="+mn-lt"/>
                <a:ea typeface="Helvetica Neue"/>
                <a:cs typeface="Helvetica Neue"/>
                <a:sym typeface="Helvetica Neue"/>
              </a:defRPr>
            </a:lvl2pPr>
            <a:lvl3pPr marL="909828" marR="0" indent="-283369" algn="l" defTabSz="34290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 sz="2000" b="0" i="0" u="none" strike="noStrike" cap="none" spc="0" baseline="0">
                <a:ln>
                  <a:noFill/>
                </a:ln>
                <a:solidFill>
                  <a:schemeClr val="tx2"/>
                </a:solidFill>
                <a:uFillTx/>
                <a:latin typeface="+mn-lt"/>
                <a:ea typeface="Helvetica Neue"/>
                <a:cs typeface="Helvetica Neue"/>
                <a:sym typeface="Helvetica Neue"/>
              </a:defRPr>
            </a:lvl3pPr>
            <a:lvl4pPr marL="1193292" marR="0" indent="-283369" algn="l" defTabSz="34290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Pct val="100000"/>
              <a:buFont typeface="System Font Regular"/>
              <a:buChar char="-"/>
              <a:tabLst/>
              <a:defRPr sz="2000" b="0" i="0" u="none" strike="noStrike" cap="none" spc="0" baseline="0">
                <a:ln>
                  <a:noFill/>
                </a:ln>
                <a:solidFill>
                  <a:schemeClr val="tx2"/>
                </a:solidFill>
                <a:uFillTx/>
                <a:latin typeface="+mn-lt"/>
                <a:ea typeface="Helvetica Neue"/>
                <a:cs typeface="Helvetica Neue"/>
                <a:sym typeface="Helvetica Neue"/>
              </a:defRPr>
            </a:lvl4pPr>
            <a:lvl5pPr marL="1476756" marR="0" indent="-283369" algn="l" defTabSz="34290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 sz="2000" b="0" i="0" u="none" strike="noStrike" cap="none" spc="0" baseline="0">
                <a:ln>
                  <a:noFill/>
                </a:ln>
                <a:solidFill>
                  <a:schemeClr val="tx2"/>
                </a:solidFill>
                <a:uFillTx/>
                <a:latin typeface="+mn-lt"/>
                <a:ea typeface="Helvetica Neue"/>
                <a:cs typeface="Helvetica Neue"/>
                <a:sym typeface="Helvetica Neue"/>
              </a:defRPr>
            </a:lvl5pPr>
            <a:lvl6pPr marL="1905000" marR="0" indent="-317500" algn="l" defTabSz="412750" eaLnBrk="1" latinLnBrk="0" hangingPunct="1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2222500" marR="0" indent="-317500" algn="l" defTabSz="412750" eaLnBrk="1" latinLnBrk="0" hangingPunct="1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2540000" marR="0" indent="-317500" algn="l" defTabSz="412750" eaLnBrk="1" latinLnBrk="0" hangingPunct="1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2857500" marR="0" indent="-317500" algn="l" defTabSz="412750" eaLnBrk="1" latinLnBrk="0" hangingPunct="1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>
                <a:solidFill>
                  <a:srgbClr val="5E6369"/>
                </a:solidFill>
                <a:ea typeface="+mn-lt"/>
                <a:cs typeface="+mn-lt"/>
              </a:rPr>
              <a:t>Loves: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>
              <a:solidFill>
                <a:srgbClr val="5E6369"/>
              </a:solidFill>
              <a:ea typeface="+mn-lt"/>
              <a:cs typeface="+mn-lt"/>
            </a:endParaRPr>
          </a:p>
          <a:p>
            <a:pPr marL="290417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5E6369"/>
                </a:solidFill>
                <a:ea typeface="+mn-lt"/>
                <a:cs typeface="+mn-lt"/>
              </a:rPr>
              <a:t>Her miniature dachshund Luna</a:t>
            </a:r>
          </a:p>
          <a:p>
            <a:pPr marL="285496" indent="-283210">
              <a:buFont typeface="Courier New" panose="020B0604020202020204" pitchFamily="34" charset="0"/>
              <a:buChar char="o"/>
            </a:pPr>
            <a:r>
              <a:rPr lang="en-US" dirty="0">
                <a:solidFill>
                  <a:srgbClr val="5E6369"/>
                </a:solidFill>
                <a:ea typeface="+mn-lt"/>
                <a:cs typeface="+mn-lt"/>
              </a:rPr>
              <a:t>Espresso martinis</a:t>
            </a:r>
          </a:p>
          <a:p>
            <a:pPr marL="285496" indent="-283210">
              <a:buFont typeface="Courier New" panose="020B0604020202020204" pitchFamily="34" charset="0"/>
              <a:buChar char="o"/>
            </a:pPr>
            <a:r>
              <a:rPr lang="en-US" dirty="0" err="1">
                <a:solidFill>
                  <a:srgbClr val="5E6369"/>
                </a:solidFill>
                <a:ea typeface="+mn-lt"/>
                <a:cs typeface="+mn-lt"/>
              </a:rPr>
              <a:t>RomComs</a:t>
            </a:r>
            <a:r>
              <a:rPr lang="en-US" dirty="0">
                <a:solidFill>
                  <a:srgbClr val="5E6369"/>
                </a:solidFill>
                <a:ea typeface="+mn-lt"/>
                <a:cs typeface="+mn-lt"/>
              </a:rPr>
              <a:t> </a:t>
            </a:r>
          </a:p>
          <a:p>
            <a:pPr marL="285496" indent="-283210">
              <a:buFont typeface="Courier New" panose="020B0604020202020204" pitchFamily="34" charset="0"/>
              <a:buChar char="o"/>
            </a:pPr>
            <a:r>
              <a:rPr lang="en-US" dirty="0">
                <a:solidFill>
                  <a:srgbClr val="5E6369"/>
                </a:solidFill>
                <a:ea typeface="+mn-lt"/>
                <a:cs typeface="+mn-lt"/>
              </a:rPr>
              <a:t>Organizing data</a:t>
            </a:r>
          </a:p>
          <a:p>
            <a:pPr marL="626110" lvl="1" indent="-283210">
              <a:buFont typeface="Courier New" panose="020B0604020202020204" pitchFamily="34" charset="0"/>
              <a:buChar char="o"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pic>
        <p:nvPicPr>
          <p:cNvPr id="6" name="20250815_092458">
            <a:hlinkClick r:id="" action="ppaction://media"/>
            <a:extLst>
              <a:ext uri="{FF2B5EF4-FFF2-40B4-BE49-F238E27FC236}">
                <a16:creationId xmlns:a16="http://schemas.microsoft.com/office/drawing/2014/main" id="{9A8B2596-1D10-5D76-DFAF-A28A6601848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891071" y="2109833"/>
            <a:ext cx="2487385" cy="33165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E0C94FD1-8A7B-569D-51F3-77059AF87A78}"/>
              </a:ext>
            </a:extLst>
          </p:cNvPr>
          <p:cNvSpPr txBox="1">
            <a:spLocks/>
          </p:cNvSpPr>
          <p:nvPr/>
        </p:nvSpPr>
        <p:spPr>
          <a:xfrm>
            <a:off x="8656425" y="2109834"/>
            <a:ext cx="3082858" cy="3874108"/>
          </a:xfrm>
          <a:prstGeom prst="rect">
            <a:avLst/>
          </a:prstGeom>
        </p:spPr>
        <p:txBody>
          <a:bodyPr vert="horz" lIns="91440" tIns="45720" rIns="91440" bIns="45720" numCol="1" spcCol="457200" rtlCol="0" anchor="t">
            <a:noAutofit/>
          </a:bodyPr>
          <a:lstStyle>
            <a:lvl1pPr marL="285750" marR="0" indent="-285750" algn="l" defTabSz="34290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 sz="2000" b="0" i="0" u="none" strike="noStrike" cap="none" spc="0" baseline="0">
                <a:ln>
                  <a:noFill/>
                </a:ln>
                <a:solidFill>
                  <a:schemeClr val="tx2"/>
                </a:solidFill>
                <a:uFillTx/>
                <a:latin typeface="+mn-lt"/>
                <a:ea typeface="Helvetica Neue"/>
                <a:cs typeface="Helvetica Neue"/>
                <a:sym typeface="Helvetica Neue"/>
              </a:defRPr>
            </a:lvl1pPr>
            <a:lvl2pPr marL="626364" marR="0" indent="-283369" algn="l" defTabSz="34290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Pct val="100000"/>
              <a:buFont typeface="System Font Regular"/>
              <a:buChar char="-"/>
              <a:tabLst/>
              <a:defRPr sz="2000" b="0" i="0" u="none" strike="noStrike" cap="none" spc="0" baseline="0">
                <a:ln>
                  <a:noFill/>
                </a:ln>
                <a:solidFill>
                  <a:schemeClr val="tx2"/>
                </a:solidFill>
                <a:uFillTx/>
                <a:latin typeface="+mn-lt"/>
                <a:ea typeface="Helvetica Neue"/>
                <a:cs typeface="Helvetica Neue"/>
                <a:sym typeface="Helvetica Neue"/>
              </a:defRPr>
            </a:lvl2pPr>
            <a:lvl3pPr marL="909828" marR="0" indent="-283369" algn="l" defTabSz="34290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 sz="2000" b="0" i="0" u="none" strike="noStrike" cap="none" spc="0" baseline="0">
                <a:ln>
                  <a:noFill/>
                </a:ln>
                <a:solidFill>
                  <a:schemeClr val="tx2"/>
                </a:solidFill>
                <a:uFillTx/>
                <a:latin typeface="+mn-lt"/>
                <a:ea typeface="Helvetica Neue"/>
                <a:cs typeface="Helvetica Neue"/>
                <a:sym typeface="Helvetica Neue"/>
              </a:defRPr>
            </a:lvl3pPr>
            <a:lvl4pPr marL="1193292" marR="0" indent="-283369" algn="l" defTabSz="34290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Pct val="100000"/>
              <a:buFont typeface="System Font Regular"/>
              <a:buChar char="-"/>
              <a:tabLst/>
              <a:defRPr sz="2000" b="0" i="0" u="none" strike="noStrike" cap="none" spc="0" baseline="0">
                <a:ln>
                  <a:noFill/>
                </a:ln>
                <a:solidFill>
                  <a:schemeClr val="tx2"/>
                </a:solidFill>
                <a:uFillTx/>
                <a:latin typeface="+mn-lt"/>
                <a:ea typeface="Helvetica Neue"/>
                <a:cs typeface="Helvetica Neue"/>
                <a:sym typeface="Helvetica Neue"/>
              </a:defRPr>
            </a:lvl4pPr>
            <a:lvl5pPr marL="1476756" marR="0" indent="-283369" algn="l" defTabSz="34290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 sz="2000" b="0" i="0" u="none" strike="noStrike" cap="none" spc="0" baseline="0">
                <a:ln>
                  <a:noFill/>
                </a:ln>
                <a:solidFill>
                  <a:schemeClr val="tx2"/>
                </a:solidFill>
                <a:uFillTx/>
                <a:latin typeface="+mn-lt"/>
                <a:ea typeface="Helvetica Neue"/>
                <a:cs typeface="Helvetica Neue"/>
                <a:sym typeface="Helvetica Neue"/>
              </a:defRPr>
            </a:lvl5pPr>
            <a:lvl6pPr marL="1905000" marR="0" indent="-317500" algn="l" defTabSz="412750" eaLnBrk="1" latinLnBrk="0" hangingPunct="1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2222500" marR="0" indent="-317500" algn="l" defTabSz="412750" eaLnBrk="1" latinLnBrk="0" hangingPunct="1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2540000" marR="0" indent="-317500" algn="l" defTabSz="412750" eaLnBrk="1" latinLnBrk="0" hangingPunct="1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2857500" marR="0" indent="-317500" algn="l" defTabSz="412750" eaLnBrk="1" latinLnBrk="0" hangingPunct="1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indent="0">
              <a:buNone/>
            </a:pPr>
            <a:r>
              <a:rPr lang="en-US">
                <a:cs typeface="Arial"/>
              </a:rPr>
              <a:t>Also loves:</a:t>
            </a:r>
          </a:p>
          <a:p>
            <a:pPr marL="0" indent="0">
              <a:buNone/>
            </a:pPr>
            <a:endParaRPr lang="en-US"/>
          </a:p>
          <a:p>
            <a:pPr marL="288036">
              <a:buFont typeface="Courier New" panose="02070309020205020404" pitchFamily="49" charset="0"/>
              <a:buChar char="o"/>
            </a:pPr>
            <a:r>
              <a:rPr lang="en-US">
                <a:cs typeface="Arial"/>
              </a:rPr>
              <a:t>Her miniature schnauzer Cricket</a:t>
            </a:r>
          </a:p>
          <a:p>
            <a:pPr marL="285496" indent="-283210">
              <a:buFont typeface="Courier New" panose="020B0604020202020204" pitchFamily="34" charset="0"/>
              <a:buChar char="o"/>
            </a:pPr>
            <a:r>
              <a:rPr lang="en-US">
                <a:cs typeface="Arial"/>
              </a:rPr>
              <a:t>Malted Mocha from </a:t>
            </a:r>
            <a:br>
              <a:rPr lang="en-US">
                <a:cs typeface="Arial"/>
              </a:rPr>
            </a:br>
            <a:r>
              <a:rPr lang="en-US">
                <a:cs typeface="Arial"/>
              </a:rPr>
              <a:t>Caribou</a:t>
            </a:r>
          </a:p>
          <a:p>
            <a:pPr marL="285496" indent="-283210">
              <a:buFont typeface="Courier New" panose="020B0604020202020204" pitchFamily="34" charset="0"/>
              <a:buChar char="o"/>
            </a:pPr>
            <a:r>
              <a:rPr lang="en-US">
                <a:cs typeface="Arial"/>
              </a:rPr>
              <a:t>Hiking National Parks</a:t>
            </a:r>
          </a:p>
          <a:p>
            <a:pPr marL="285496" indent="-283210">
              <a:buFont typeface="Courier New" panose="020B0604020202020204" pitchFamily="34" charset="0"/>
              <a:buChar char="o"/>
            </a:pPr>
            <a:r>
              <a:rPr lang="en-US">
                <a:cs typeface="Arial"/>
              </a:rPr>
              <a:t>Automating everything</a:t>
            </a:r>
          </a:p>
        </p:txBody>
      </p:sp>
      <p:pic>
        <p:nvPicPr>
          <p:cNvPr id="7" name="IMG_3061">
            <a:hlinkClick r:id="" action="ppaction://media"/>
            <a:extLst>
              <a:ext uri="{FF2B5EF4-FFF2-40B4-BE49-F238E27FC236}">
                <a16:creationId xmlns:a16="http://schemas.microsoft.com/office/drawing/2014/main" id="{7AF4C2E3-C73E-7C7C-8378-E0A232049B11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4">
                  <p14:trim st="6988"/>
                </p14:media>
              </p:ext>
            </p:extLst>
          </p:nvPr>
        </p:nvPicPr>
        <p:blipFill>
          <a:blip r:embed="rId8"/>
          <a:srcRect t="10491" b="7484"/>
          <a:stretch>
            <a:fillRect/>
          </a:stretch>
        </p:blipFill>
        <p:spPr>
          <a:xfrm>
            <a:off x="630195" y="2108622"/>
            <a:ext cx="2276011" cy="33189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625595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5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704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9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 mute="1">
                <p:cTn id="15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D454D0-7107-5965-9C24-1D5C02495F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uild with confidence by evaluating understanding and evolving your products fundamental architecture up front">
            <a:extLst>
              <a:ext uri="{FF2B5EF4-FFF2-40B4-BE49-F238E27FC236}">
                <a16:creationId xmlns:a16="http://schemas.microsoft.com/office/drawing/2014/main" id="{173DC78E-B228-A7CF-15FD-0B79BF555E98}"/>
              </a:ext>
            </a:extLst>
          </p:cNvPr>
          <p:cNvSpPr/>
          <p:nvPr/>
        </p:nvSpPr>
        <p:spPr>
          <a:xfrm>
            <a:off x="617618" y="3197860"/>
            <a:ext cx="4875129" cy="1000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000">
                <a:solidFill>
                  <a:schemeClr val="tx1"/>
                </a:solidFill>
              </a:rPr>
              <a:t>We produce business and customer focused digital products that drive enduring value.</a:t>
            </a:r>
            <a:r>
              <a:rPr lang="en-US" sz="2000">
                <a:solidFill>
                  <a:schemeClr val="tx1"/>
                </a:solidFill>
                <a:cs typeface="Arial"/>
              </a:rPr>
              <a:t>​</a:t>
            </a:r>
            <a:endParaRPr lang="en-US" sz="2000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F644320-0A4A-874F-4A3C-F86D5EA17FC7}"/>
              </a:ext>
            </a:extLst>
          </p:cNvPr>
          <p:cNvSpPr txBox="1"/>
          <p:nvPr/>
        </p:nvSpPr>
        <p:spPr>
          <a:xfrm>
            <a:off x="6546853" y="924083"/>
            <a:ext cx="5422786" cy="500983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2400">
                <a:solidFill>
                  <a:schemeClr val="bg1"/>
                </a:solidFill>
              </a:rPr>
              <a:t>ESOP with HQ in Minneapolis</a:t>
            </a:r>
            <a:endParaRPr lang="en-US" sz="2400">
              <a:solidFill>
                <a:schemeClr val="bg1"/>
              </a:solidFill>
              <a:cs typeface="Arial"/>
            </a:endParaRPr>
          </a:p>
          <a:p>
            <a:pPr algn="l">
              <a:lnSpc>
                <a:spcPct val="150000"/>
              </a:lnSpc>
            </a:pPr>
            <a:r>
              <a:rPr lang="en-US" sz="2400">
                <a:solidFill>
                  <a:schemeClr val="bg1"/>
                </a:solidFill>
              </a:rPr>
              <a:t>	35 years in business</a:t>
            </a:r>
            <a:endParaRPr lang="en-US" sz="2400">
              <a:solidFill>
                <a:schemeClr val="bg1"/>
              </a:solidFill>
              <a:cs typeface="Arial"/>
            </a:endParaRPr>
          </a:p>
          <a:p>
            <a:pPr algn="l">
              <a:lnSpc>
                <a:spcPct val="150000"/>
              </a:lnSpc>
            </a:pPr>
            <a:r>
              <a:rPr lang="en-US" sz="2400">
                <a:solidFill>
                  <a:schemeClr val="bg1"/>
                </a:solidFill>
                <a:latin typeface="+mn-lt"/>
              </a:rPr>
              <a:t>	85% customer retention</a:t>
            </a:r>
            <a:endParaRPr lang="en-US" sz="2400">
              <a:solidFill>
                <a:schemeClr val="bg1"/>
              </a:solidFill>
              <a:latin typeface="+mn-lt"/>
              <a:cs typeface="Arial"/>
            </a:endParaRPr>
          </a:p>
          <a:p>
            <a:pPr algn="l">
              <a:lnSpc>
                <a:spcPct val="150000"/>
              </a:lnSpc>
            </a:pPr>
            <a:endParaRPr lang="en-US" sz="2400">
              <a:solidFill>
                <a:schemeClr val="bg1"/>
              </a:solidFill>
              <a:latin typeface="+mn-lt"/>
            </a:endParaRPr>
          </a:p>
          <a:p>
            <a:pPr algn="l">
              <a:lnSpc>
                <a:spcPct val="150000"/>
              </a:lnSpc>
            </a:pPr>
            <a:r>
              <a:rPr lang="en-US" sz="2400">
                <a:solidFill>
                  <a:schemeClr val="bg1"/>
                </a:solidFill>
                <a:latin typeface="+mn-lt"/>
              </a:rPr>
              <a:t>200+ employees</a:t>
            </a:r>
          </a:p>
          <a:p>
            <a:pPr lvl="4" indent="0" algn="l">
              <a:lnSpc>
                <a:spcPct val="150000"/>
              </a:lnSpc>
            </a:pPr>
            <a:r>
              <a:rPr lang="en-US" sz="2400">
                <a:solidFill>
                  <a:schemeClr val="bg1"/>
                </a:solidFill>
                <a:latin typeface="+mn-lt"/>
              </a:rPr>
              <a:t>	Consultant retention &gt; 90%</a:t>
            </a:r>
            <a:endParaRPr lang="en-US" sz="2400">
              <a:solidFill>
                <a:schemeClr val="bg1"/>
              </a:solidFill>
              <a:latin typeface="+mn-lt"/>
              <a:cs typeface="Arial"/>
            </a:endParaRPr>
          </a:p>
          <a:p>
            <a:pPr lvl="1" indent="0" algn="l">
              <a:lnSpc>
                <a:spcPct val="150000"/>
              </a:lnSpc>
            </a:pPr>
            <a:r>
              <a:rPr lang="en-US" sz="2400">
                <a:solidFill>
                  <a:schemeClr val="bg1"/>
                </a:solidFill>
                <a:latin typeface="+mn-lt"/>
              </a:rPr>
              <a:t>	Consultants average 17+ years </a:t>
            </a:r>
          </a:p>
          <a:p>
            <a:pPr lvl="1" indent="0" algn="l">
              <a:lnSpc>
                <a:spcPct val="150000"/>
              </a:lnSpc>
            </a:pPr>
            <a:r>
              <a:rPr lang="en-US" sz="2400">
                <a:solidFill>
                  <a:schemeClr val="bg1"/>
                </a:solidFill>
                <a:latin typeface="+mn-lt"/>
              </a:rPr>
              <a:t>	of industry experience</a:t>
            </a:r>
            <a:endParaRPr lang="en-US" sz="2400">
              <a:solidFill>
                <a:schemeClr val="bg1"/>
              </a:solidFill>
              <a:latin typeface="+mn-lt"/>
              <a:cs typeface="Arial"/>
            </a:endParaRPr>
          </a:p>
          <a:p>
            <a:pPr>
              <a:lnSpc>
                <a:spcPct val="150000"/>
              </a:lnSpc>
            </a:pPr>
            <a:endParaRPr lang="en-US" sz="240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3" name="Picture 2" descr="A blue circle with white text&#10;&#10;AI-generated content may be incorrect.">
            <a:extLst>
              <a:ext uri="{FF2B5EF4-FFF2-40B4-BE49-F238E27FC236}">
                <a16:creationId xmlns:a16="http://schemas.microsoft.com/office/drawing/2014/main" id="{6A7EE689-BA43-041F-7290-9981C50C40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0454" y="1069340"/>
            <a:ext cx="3969459" cy="1951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729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2E125FD-CFE4-C946-3399-E263C264E4D4}"/>
              </a:ext>
            </a:extLst>
          </p:cNvPr>
          <p:cNvSpPr txBox="1"/>
          <p:nvPr/>
        </p:nvSpPr>
        <p:spPr>
          <a:xfrm>
            <a:off x="6320115" y="432065"/>
            <a:ext cx="5738964" cy="557530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85750" indent="-285750" algn="l">
              <a:lnSpc>
                <a:spcPct val="150000"/>
              </a:lnSpc>
              <a:buFont typeface="Arial,Sans-Serif" panose="020B0604020202020204" pitchFamily="34" charset="0"/>
              <a:buChar char="•"/>
            </a:pPr>
            <a:r>
              <a:rPr lang="en-US" sz="2000">
                <a:solidFill>
                  <a:schemeClr val="tx1"/>
                </a:solidFill>
                <a:latin typeface="+mn-lt"/>
              </a:rPr>
              <a:t>Custom Software Development</a:t>
            </a:r>
          </a:p>
          <a:p>
            <a:pPr marL="742950" lvl="1" indent="-285750" algn="l">
              <a:lnSpc>
                <a:spcPct val="150000"/>
              </a:lnSpc>
              <a:buFont typeface="Courier New" panose="020B0604020202020204" pitchFamily="34" charset="0"/>
              <a:buChar char="o"/>
            </a:pPr>
            <a:r>
              <a:rPr lang="en-US" sz="2000" b="0">
                <a:solidFill>
                  <a:schemeClr val="tx1"/>
                </a:solidFill>
                <a:latin typeface="+mn-lt"/>
              </a:rPr>
              <a:t>Cloud Solutions</a:t>
            </a:r>
            <a:endParaRPr lang="en-US" sz="2000" b="0">
              <a:solidFill>
                <a:schemeClr val="tx1"/>
              </a:solidFill>
              <a:latin typeface="+mn-lt"/>
              <a:cs typeface="Arial"/>
            </a:endParaRPr>
          </a:p>
          <a:p>
            <a:pPr marL="742950" lvl="1" indent="-285750" algn="l">
              <a:lnSpc>
                <a:spcPct val="150000"/>
              </a:lnSpc>
              <a:buFont typeface="Courier New" panose="020B0604020202020204" pitchFamily="34" charset="0"/>
              <a:buChar char="o"/>
            </a:pPr>
            <a:r>
              <a:rPr lang="en-US" sz="2000" b="0">
                <a:solidFill>
                  <a:schemeClr val="tx1"/>
                </a:solidFill>
                <a:latin typeface="+mn-lt"/>
              </a:rPr>
              <a:t>Artificial Intelligence + Machine Learning</a:t>
            </a:r>
            <a:endParaRPr lang="en-US" sz="2000" b="0">
              <a:solidFill>
                <a:schemeClr val="tx1"/>
              </a:solidFill>
              <a:latin typeface="+mn-lt"/>
              <a:cs typeface="Arial" panose="020B0604020202020204"/>
            </a:endParaRPr>
          </a:p>
          <a:p>
            <a:pPr marL="742950" lvl="1" indent="-285750" algn="l">
              <a:lnSpc>
                <a:spcPct val="150000"/>
              </a:lnSpc>
              <a:buFont typeface="Courier New" panose="020B0604020202020204" pitchFamily="34" charset="0"/>
              <a:buChar char="o"/>
            </a:pPr>
            <a:r>
              <a:rPr lang="en-US" sz="2000" b="0">
                <a:solidFill>
                  <a:schemeClr val="tx1"/>
                </a:solidFill>
                <a:latin typeface="+mn-lt"/>
              </a:rPr>
              <a:t>Low-Code Solutions</a:t>
            </a:r>
            <a:endParaRPr lang="en-US" sz="2000" b="0">
              <a:solidFill>
                <a:schemeClr val="tx1"/>
              </a:solidFill>
              <a:latin typeface="+mn-lt"/>
              <a:cs typeface="Arial" panose="020B0604020202020204"/>
            </a:endParaRPr>
          </a:p>
          <a:p>
            <a:pPr marL="742950" lvl="1" indent="-285750" algn="l">
              <a:lnSpc>
                <a:spcPct val="150000"/>
              </a:lnSpc>
              <a:buFont typeface="Courier New" panose="020B0604020202020204" pitchFamily="34" charset="0"/>
              <a:buChar char="o"/>
            </a:pPr>
            <a:r>
              <a:rPr lang="en-US" sz="2000" b="0">
                <a:solidFill>
                  <a:schemeClr val="tx1"/>
                </a:solidFill>
                <a:latin typeface="+mn-lt"/>
                <a:cs typeface="Arial" panose="020B0604020202020204"/>
              </a:rPr>
              <a:t>Data Engineering</a:t>
            </a:r>
          </a:p>
          <a:p>
            <a:pPr marL="285750" indent="-285750" algn="l">
              <a:lnSpc>
                <a:spcPct val="150000"/>
              </a:lnSpc>
              <a:buFont typeface="Arial,Sans-Serif" panose="020B0604020202020204" pitchFamily="34" charset="0"/>
              <a:buChar char="•"/>
            </a:pPr>
            <a:r>
              <a:rPr lang="en-US" sz="2000">
                <a:solidFill>
                  <a:schemeClr val="tx1"/>
                </a:solidFill>
                <a:latin typeface="+mn-lt"/>
              </a:rPr>
              <a:t>Project Planning + Execution</a:t>
            </a:r>
            <a:endParaRPr lang="en-US" sz="2000">
              <a:solidFill>
                <a:schemeClr val="tx1"/>
              </a:solidFill>
              <a:latin typeface="+mn-lt"/>
              <a:cs typeface="Arial"/>
            </a:endParaRPr>
          </a:p>
          <a:p>
            <a:pPr marL="285750" indent="-285750" algn="l">
              <a:lnSpc>
                <a:spcPct val="150000"/>
              </a:lnSpc>
              <a:buFont typeface="Arial,Sans-Serif" panose="020B0604020202020204" pitchFamily="34" charset="0"/>
              <a:buChar char="•"/>
            </a:pPr>
            <a:r>
              <a:rPr lang="en-US" sz="2000">
                <a:solidFill>
                  <a:schemeClr val="tx1"/>
                </a:solidFill>
                <a:latin typeface="+mn-lt"/>
              </a:rPr>
              <a:t>Experience Strategy + Design</a:t>
            </a:r>
            <a:endParaRPr lang="en-US" sz="2000">
              <a:solidFill>
                <a:schemeClr val="tx1"/>
              </a:solidFill>
              <a:latin typeface="+mn-lt"/>
              <a:cs typeface="Arial"/>
            </a:endParaRPr>
          </a:p>
          <a:p>
            <a:pPr marL="285750" indent="-285750" algn="l">
              <a:lnSpc>
                <a:spcPct val="150000"/>
              </a:lnSpc>
              <a:buFont typeface="Arial,Sans-Serif" panose="020B0604020202020204" pitchFamily="34" charset="0"/>
              <a:buChar char="•"/>
            </a:pPr>
            <a:r>
              <a:rPr lang="en-US" sz="2000">
                <a:solidFill>
                  <a:schemeClr val="tx1"/>
                </a:solidFill>
                <a:latin typeface="+mn-lt"/>
              </a:rPr>
              <a:t>Quality Assurance</a:t>
            </a:r>
            <a:endParaRPr lang="en-US" sz="2000">
              <a:solidFill>
                <a:schemeClr val="tx1"/>
              </a:solidFill>
              <a:latin typeface="+mn-lt"/>
              <a:cs typeface="Arial"/>
            </a:endParaRPr>
          </a:p>
          <a:p>
            <a:pPr marL="285750" indent="-285750" algn="l">
              <a:lnSpc>
                <a:spcPct val="150000"/>
              </a:lnSpc>
              <a:buFont typeface="Arial,Sans-Serif" panose="020B0604020202020204" pitchFamily="34" charset="0"/>
              <a:buChar char="•"/>
            </a:pPr>
            <a:r>
              <a:rPr lang="en-US" sz="2000">
                <a:solidFill>
                  <a:schemeClr val="tx1"/>
                </a:solidFill>
                <a:latin typeface="+mn-lt"/>
              </a:rPr>
              <a:t>DevOps</a:t>
            </a:r>
            <a:endParaRPr lang="en-US" sz="2000">
              <a:solidFill>
                <a:schemeClr val="tx1"/>
              </a:solidFill>
              <a:latin typeface="+mn-lt"/>
              <a:cs typeface="Arial"/>
            </a:endParaRPr>
          </a:p>
          <a:p>
            <a:pPr marL="285750" indent="-285750" algn="l">
              <a:lnSpc>
                <a:spcPct val="150000"/>
              </a:lnSpc>
              <a:buFont typeface="Arial,Sans-Serif" panose="020B0604020202020204" pitchFamily="34" charset="0"/>
              <a:buChar char="•"/>
            </a:pPr>
            <a:r>
              <a:rPr lang="en-US" sz="2000">
                <a:solidFill>
                  <a:schemeClr val="tx1"/>
                </a:solidFill>
                <a:latin typeface="+mn-lt"/>
                <a:cs typeface="Arial"/>
              </a:rPr>
              <a:t>Product Strategy + Coaching</a:t>
            </a:r>
            <a:endParaRPr lang="en-US" sz="2000">
              <a:solidFill>
                <a:schemeClr val="tx1"/>
              </a:solidFill>
              <a:latin typeface="+mn-lt"/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/>
                </a:solidFill>
                <a:latin typeface="+mn-lt"/>
              </a:rPr>
              <a:t>Strategic Partnerships with Microsoft and AWS</a:t>
            </a:r>
            <a:endParaRPr lang="en-US" sz="2000" b="0">
              <a:solidFill>
                <a:schemeClr val="tx1"/>
              </a:solidFill>
              <a:latin typeface="+mn-lt"/>
              <a:cs typeface="Arial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B07844B-C622-3D2E-690F-278BD2DFCCE7}"/>
              </a:ext>
            </a:extLst>
          </p:cNvPr>
          <p:cNvSpPr txBox="1">
            <a:spLocks/>
          </p:cNvSpPr>
          <p:nvPr/>
        </p:nvSpPr>
        <p:spPr>
          <a:xfrm>
            <a:off x="831402" y="1144518"/>
            <a:ext cx="4326784" cy="637417"/>
          </a:xfrm>
          <a:prstGeom prst="rect">
            <a:avLst/>
          </a:prstGeom>
        </p:spPr>
        <p:txBody>
          <a:bodyPr lIns="91440" tIns="45720" rIns="91440" bIns="45720" anchor="t"/>
          <a:lstStyle>
            <a:defPPr>
              <a:defRPr lang="en-US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4400" b="0" baseline="0">
                <a:solidFill>
                  <a:srgbClr val="5B646E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3200" b="1">
                <a:solidFill>
                  <a:schemeClr val="tx1"/>
                </a:solidFill>
                <a:latin typeface="Arial"/>
                <a:cs typeface="Arial"/>
              </a:rPr>
              <a:t>What we do</a:t>
            </a:r>
            <a:endParaRPr lang="en-US" sz="4000" b="1">
              <a:solidFill>
                <a:schemeClr val="tx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464DCDA-9F47-4830-31E3-176AF5AE6AD6}"/>
              </a:ext>
            </a:extLst>
          </p:cNvPr>
          <p:cNvSpPr txBox="1"/>
          <p:nvPr/>
        </p:nvSpPr>
        <p:spPr>
          <a:xfrm>
            <a:off x="500648" y="2644170"/>
            <a:ext cx="49882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chemeClr val="tx1"/>
                </a:solidFill>
                <a:latin typeface="+mn-lt"/>
              </a:rPr>
              <a:t>We produce business and customer focused digital products that drive enduring value.</a:t>
            </a:r>
            <a:r>
              <a:rPr lang="en-US" sz="2400">
                <a:solidFill>
                  <a:schemeClr val="tx1"/>
                </a:solidFill>
                <a:latin typeface="+mn-lt"/>
                <a:cs typeface="Arial"/>
              </a:rPr>
              <a:t>​</a:t>
            </a:r>
            <a:endParaRPr lang="en-US" sz="240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607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 descr="Logo&#10;&#10;Description automatically generated">
            <a:extLst>
              <a:ext uri="{FF2B5EF4-FFF2-40B4-BE49-F238E27FC236}">
                <a16:creationId xmlns:a16="http://schemas.microsoft.com/office/drawing/2014/main" id="{47C95CDC-C4AA-5B77-B28A-97EF5B80091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2203" y="440498"/>
            <a:ext cx="2867595" cy="1848165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EAF0C04A-59CB-0522-D156-6C1FF4BC533B}"/>
              </a:ext>
            </a:extLst>
          </p:cNvPr>
          <p:cNvSpPr txBox="1"/>
          <p:nvPr/>
        </p:nvSpPr>
        <p:spPr>
          <a:xfrm>
            <a:off x="0" y="2448932"/>
            <a:ext cx="12192000" cy="4616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/>
              <a:t>Please thank our sponsors</a:t>
            </a:r>
          </a:p>
        </p:txBody>
      </p:sp>
      <p:pic>
        <p:nvPicPr>
          <p:cNvPr id="5" name="Picture 4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40C3CE7C-1A16-1CC9-6D52-22E28C82D4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5117" y="2872705"/>
            <a:ext cx="3089848" cy="2207034"/>
          </a:xfrm>
          <a:prstGeom prst="rect">
            <a:avLst/>
          </a:prstGeom>
        </p:spPr>
      </p:pic>
      <p:pic>
        <p:nvPicPr>
          <p:cNvPr id="9" name="Picture 8" descr="A black rectangle with blue text&#10;&#10;AI-generated content may be incorrect.">
            <a:extLst>
              <a:ext uri="{FF2B5EF4-FFF2-40B4-BE49-F238E27FC236}">
                <a16:creationId xmlns:a16="http://schemas.microsoft.com/office/drawing/2014/main" id="{C987BB63-BA05-E828-EEFC-4BE658FA99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10" b="25524"/>
          <a:stretch>
            <a:fillRect/>
          </a:stretch>
        </p:blipFill>
        <p:spPr>
          <a:xfrm>
            <a:off x="6030272" y="3154999"/>
            <a:ext cx="3649099" cy="1148609"/>
          </a:xfrm>
          <a:prstGeom prst="rect">
            <a:avLst/>
          </a:prstGeom>
        </p:spPr>
      </p:pic>
      <p:pic>
        <p:nvPicPr>
          <p:cNvPr id="12" name="Picture 11" descr="A logo for a company&#10;&#10;AI-generated content may be incorrect.">
            <a:extLst>
              <a:ext uri="{FF2B5EF4-FFF2-40B4-BE49-F238E27FC236}">
                <a16:creationId xmlns:a16="http://schemas.microsoft.com/office/drawing/2014/main" id="{045F476D-CE58-F782-3690-E662A0E77E6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142" b="25622"/>
          <a:stretch>
            <a:fillRect/>
          </a:stretch>
        </p:blipFill>
        <p:spPr>
          <a:xfrm>
            <a:off x="6215071" y="4366868"/>
            <a:ext cx="3333750" cy="1148609"/>
          </a:xfrm>
          <a:prstGeom prst="rect">
            <a:avLst/>
          </a:prstGeom>
        </p:spPr>
      </p:pic>
      <p:pic>
        <p:nvPicPr>
          <p:cNvPr id="14" name="Picture 13" descr="A red logo with a white background&#10;&#10;AI-generated content may be incorrect.">
            <a:extLst>
              <a:ext uri="{FF2B5EF4-FFF2-40B4-BE49-F238E27FC236}">
                <a16:creationId xmlns:a16="http://schemas.microsoft.com/office/drawing/2014/main" id="{96C88041-8B5B-7071-F01B-E3DA29E9355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05" b="26145"/>
          <a:stretch>
            <a:fillRect/>
          </a:stretch>
        </p:blipFill>
        <p:spPr>
          <a:xfrm>
            <a:off x="8534400" y="5622242"/>
            <a:ext cx="2590322" cy="983401"/>
          </a:xfrm>
          <a:prstGeom prst="rect">
            <a:avLst/>
          </a:prstGeom>
        </p:spPr>
      </p:pic>
      <p:pic>
        <p:nvPicPr>
          <p:cNvPr id="16" name="Picture 15" descr="A blue circle with white letters&#10;&#10;AI-generated content may be incorrect.">
            <a:extLst>
              <a:ext uri="{FF2B5EF4-FFF2-40B4-BE49-F238E27FC236}">
                <a16:creationId xmlns:a16="http://schemas.microsoft.com/office/drawing/2014/main" id="{B3E88680-5382-127E-FCD1-8BCB861AD6C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3072" y="3143869"/>
            <a:ext cx="2300264" cy="1643046"/>
          </a:xfrm>
          <a:prstGeom prst="rect">
            <a:avLst/>
          </a:prstGeom>
        </p:spPr>
      </p:pic>
      <p:pic>
        <p:nvPicPr>
          <p:cNvPr id="19" name="Picture 18" descr="A logo for a security company&#10;&#10;AI-generated content may be incorrect.">
            <a:extLst>
              <a:ext uri="{FF2B5EF4-FFF2-40B4-BE49-F238E27FC236}">
                <a16:creationId xmlns:a16="http://schemas.microsoft.com/office/drawing/2014/main" id="{934334AB-EDE9-2B10-035F-98090336AA54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278" y="2697793"/>
            <a:ext cx="3333750" cy="2381250"/>
          </a:xfrm>
          <a:prstGeom prst="rect">
            <a:avLst/>
          </a:prstGeom>
        </p:spPr>
      </p:pic>
      <p:pic>
        <p:nvPicPr>
          <p:cNvPr id="21" name="Picture 20" descr="A logo for a software company&#10;&#10;AI-generated content may be incorrect.">
            <a:extLst>
              <a:ext uri="{FF2B5EF4-FFF2-40B4-BE49-F238E27FC236}">
                <a16:creationId xmlns:a16="http://schemas.microsoft.com/office/drawing/2014/main" id="{B04DA69A-5383-D11B-9249-4965D887CBC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6539" y="4956554"/>
            <a:ext cx="2434281" cy="1738772"/>
          </a:xfrm>
          <a:prstGeom prst="rect">
            <a:avLst/>
          </a:prstGeom>
        </p:spPr>
      </p:pic>
      <p:pic>
        <p:nvPicPr>
          <p:cNvPr id="3" name="Picture 2" descr="A logo with a red and black triangle&#10;&#10;AI-generated content may be incorrect.">
            <a:extLst>
              <a:ext uri="{FF2B5EF4-FFF2-40B4-BE49-F238E27FC236}">
                <a16:creationId xmlns:a16="http://schemas.microsoft.com/office/drawing/2014/main" id="{4C03BA69-8A0F-E8F4-378A-0070403BDBD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389" b="30365"/>
          <a:stretch>
            <a:fillRect/>
          </a:stretch>
        </p:blipFill>
        <p:spPr>
          <a:xfrm>
            <a:off x="189991" y="4956554"/>
            <a:ext cx="3334216" cy="91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98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6B77DC-28AC-9C4B-60B4-E80EAB5F6A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Video 11" title="Concentric circles turning">
            <a:hlinkClick r:id="" action="ppaction://media"/>
            <a:extLst>
              <a:ext uri="{FF2B5EF4-FFF2-40B4-BE49-F238E27FC236}">
                <a16:creationId xmlns:a16="http://schemas.microsoft.com/office/drawing/2014/main" id="{87DBDDA5-7A3B-8640-8F66-E144916BA3A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501650"/>
            <a:ext cx="11480800" cy="64579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725F64C-7B06-1CE1-53DE-00D06654B7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4248" y="3199765"/>
            <a:ext cx="2260092" cy="1061720"/>
          </a:xfrm>
        </p:spPr>
        <p:txBody>
          <a:bodyPr lIns="50800" tIns="50800" rIns="50800" bIns="50800" anchor="ctr" anchorCtr="0">
            <a:normAutofit fontScale="90000"/>
          </a:bodyPr>
          <a:lstStyle/>
          <a:p>
            <a:pPr algn="ctr"/>
            <a:r>
              <a:rPr lang="en-US" sz="4900" b="1" i="0" u="none" strike="noStrike" cap="none" spc="0" baseline="0">
                <a:ln>
                  <a:noFill/>
                </a:ln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Helvetica Neue Medium"/>
              </a:rPr>
              <a:t>What to Expect</a:t>
            </a:r>
            <a:r>
              <a:rPr lang="en-US" sz="4900" b="1" i="0" u="none" strike="noStrike" cap="none" spc="0">
                <a:ln>
                  <a:noFill/>
                </a:ln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Helvetica Neue Medium"/>
              </a:rPr>
              <a:t> Today</a:t>
            </a:r>
            <a:endParaRPr lang="en-US" sz="4800" b="1" i="0" u="none" strike="noStrike" cap="none" spc="0" baseline="0">
              <a:ln>
                <a:noFill/>
              </a:ln>
              <a:solidFill>
                <a:schemeClr val="tx1"/>
              </a:solidFill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61AC549-7A31-DAFE-3523-42B9D7813E8E}"/>
              </a:ext>
            </a:extLst>
          </p:cNvPr>
          <p:cNvSpPr txBox="1"/>
          <p:nvPr/>
        </p:nvSpPr>
        <p:spPr>
          <a:xfrm>
            <a:off x="6228588" y="1064871"/>
            <a:ext cx="5576316" cy="486646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lIns="91440" tIns="45720" rIns="91440" bIns="45720" numCol="1" spcCol="38100" rtlCol="0">
            <a:noAutofit/>
          </a:bodyPr>
          <a:lstStyle/>
          <a:p>
            <a:pPr marL="285750" indent="-285750" algn="l" defTabSz="342900" rtl="0" hangingPunct="1">
              <a:lnSpc>
                <a:spcPct val="150000"/>
              </a:lnSpc>
              <a:spcBef>
                <a:spcPts val="55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3200">
                <a:solidFill>
                  <a:schemeClr val="tx1"/>
                </a:solidFill>
                <a:latin typeface="+mn-lt"/>
              </a:rPr>
              <a:t>Why Planning Matters</a:t>
            </a:r>
          </a:p>
          <a:p>
            <a:pPr marL="285750" indent="-285750" algn="l" defTabSz="342900" rtl="0" hangingPunct="1">
              <a:lnSpc>
                <a:spcPct val="150000"/>
              </a:lnSpc>
              <a:spcBef>
                <a:spcPts val="550"/>
              </a:spcBef>
              <a:buSzPct val="100000"/>
              <a:buFont typeface="Arial" panose="020B0604020202020204" pitchFamily="34" charset="0"/>
              <a:buChar char="•"/>
            </a:pPr>
            <a:r>
              <a:rPr kumimoji="0" lang="en-US" sz="3200" normalizeH="0">
                <a:solidFill>
                  <a:schemeClr val="tx1"/>
                </a:solidFill>
                <a:effectLst/>
                <a:latin typeface="+mn-lt"/>
              </a:rPr>
              <a:t>Naming Con</a:t>
            </a:r>
            <a:r>
              <a:rPr lang="en-US" sz="3200">
                <a:solidFill>
                  <a:schemeClr val="tx1"/>
                </a:solidFill>
                <a:latin typeface="+mn-lt"/>
              </a:rPr>
              <a:t>ventions</a:t>
            </a:r>
          </a:p>
          <a:p>
            <a:pPr marL="285750" indent="-285750" algn="l" defTabSz="342900" rtl="0" hangingPunct="1">
              <a:lnSpc>
                <a:spcPct val="150000"/>
              </a:lnSpc>
              <a:spcBef>
                <a:spcPts val="550"/>
              </a:spcBef>
              <a:buSzPct val="100000"/>
              <a:buFont typeface="Arial" panose="020B0604020202020204" pitchFamily="34" charset="0"/>
              <a:buChar char="•"/>
            </a:pPr>
            <a:r>
              <a:rPr kumimoji="0" lang="en-US" sz="3200" normalizeH="0">
                <a:solidFill>
                  <a:schemeClr val="tx1"/>
                </a:solidFill>
                <a:effectLst/>
                <a:latin typeface="+mn-lt"/>
              </a:rPr>
              <a:t>To</a:t>
            </a:r>
            <a:r>
              <a:rPr lang="en-US" sz="3200">
                <a:solidFill>
                  <a:schemeClr val="tx1"/>
                </a:solidFill>
                <a:latin typeface="+mn-lt"/>
              </a:rPr>
              <a:t>ols and Best Practices</a:t>
            </a:r>
          </a:p>
          <a:p>
            <a:pPr marL="285750" indent="-285750" algn="l" defTabSz="342900" rtl="0" hangingPunct="1">
              <a:lnSpc>
                <a:spcPct val="150000"/>
              </a:lnSpc>
              <a:spcBef>
                <a:spcPts val="550"/>
              </a:spcBef>
              <a:buSzPct val="100000"/>
              <a:buFont typeface="Arial" panose="020B0604020202020204" pitchFamily="34" charset="0"/>
              <a:buChar char="•"/>
            </a:pPr>
            <a:r>
              <a:rPr kumimoji="0" lang="en-US" sz="3200" normalizeH="0">
                <a:solidFill>
                  <a:schemeClr val="tx1"/>
                </a:solidFill>
                <a:effectLst/>
                <a:latin typeface="+mn-lt"/>
              </a:rPr>
              <a:t>Documentation and </a:t>
            </a:r>
            <a:r>
              <a:rPr lang="en-US" sz="3200">
                <a:solidFill>
                  <a:schemeClr val="tx1"/>
                </a:solidFill>
                <a:latin typeface="+mn-lt"/>
              </a:rPr>
              <a:t>Governance</a:t>
            </a:r>
          </a:p>
          <a:p>
            <a:pPr marL="285750" indent="-285750" algn="l" defTabSz="342900" rtl="0" hangingPunct="1">
              <a:lnSpc>
                <a:spcPct val="150000"/>
              </a:lnSpc>
              <a:spcBef>
                <a:spcPts val="55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3200">
                <a:solidFill>
                  <a:schemeClr val="tx1"/>
                </a:solidFill>
                <a:latin typeface="+mn-lt"/>
              </a:rPr>
              <a:t>Take home Frameworks</a:t>
            </a:r>
            <a:endParaRPr kumimoji="0" lang="en-US" sz="3200" normalizeH="0"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18" name="Slide Number Placeholder 4">
            <a:extLst>
              <a:ext uri="{FF2B5EF4-FFF2-40B4-BE49-F238E27FC236}">
                <a16:creationId xmlns:a16="http://schemas.microsoft.com/office/drawing/2014/main" id="{C908AF2E-B831-6FD5-247F-BE8EC6000EC6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352276" y="6400800"/>
            <a:ext cx="452628" cy="320040"/>
          </a:xfrm>
        </p:spPr>
        <p:txBody>
          <a:bodyPr/>
          <a:lstStyle/>
          <a:p>
            <a:pPr>
              <a:spcAft>
                <a:spcPts val="600"/>
              </a:spcAft>
            </a:pPr>
            <a:fld id="{343C1EA3-4C4A-234E-8E3D-EDA65E5591FB}" type="slidenum">
              <a:rPr lang="en-US" smtClean="0">
                <a:solidFill>
                  <a:schemeClr val="tx1"/>
                </a:solidFill>
              </a:rPr>
              <a:pPr>
                <a:spcAft>
                  <a:spcPts val="600"/>
                </a:spcAft>
              </a:pPr>
              <a:t>6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0BD67E5D-96E7-1F20-9D08-DD14C306738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352276" y="6400800"/>
            <a:ext cx="452628" cy="32004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343C1EA3-4C4A-234E-8E3D-EDA65E5591FB}" type="slidenum">
              <a:rPr lang="en-US" smtClean="0"/>
              <a:pPr>
                <a:spcAft>
                  <a:spcPts val="600"/>
                </a:spcAft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569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0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1FAB29-AED0-3B0F-8F4C-1363D0F33D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Video 11" title="Concentric circles turning">
            <a:hlinkClick r:id="" action="ppaction://media"/>
            <a:extLst>
              <a:ext uri="{FF2B5EF4-FFF2-40B4-BE49-F238E27FC236}">
                <a16:creationId xmlns:a16="http://schemas.microsoft.com/office/drawing/2014/main" id="{5E1BBB39-0148-5618-2897-C127F418D20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501650"/>
            <a:ext cx="11480800" cy="645795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146B4D7-FA4A-6842-D4F6-AA13CC67836D}"/>
              </a:ext>
            </a:extLst>
          </p:cNvPr>
          <p:cNvSpPr txBox="1"/>
          <p:nvPr/>
        </p:nvSpPr>
        <p:spPr>
          <a:xfrm>
            <a:off x="6228588" y="2058154"/>
            <a:ext cx="5576316" cy="334370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lIns="91440" tIns="45720" rIns="91440" bIns="45720" numCol="1" spcCol="38100" rtlCol="0">
            <a:noAutofit/>
          </a:bodyPr>
          <a:lstStyle/>
          <a:p>
            <a:pPr marL="285750" indent="-285750" algn="l" defTabSz="342900" rtl="0" hangingPunct="1">
              <a:lnSpc>
                <a:spcPct val="150000"/>
              </a:lnSpc>
              <a:spcBef>
                <a:spcPts val="55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3200">
                <a:solidFill>
                  <a:schemeClr val="tx1"/>
                </a:solidFill>
                <a:latin typeface="+mn-lt"/>
              </a:rPr>
              <a:t>Not a Hands-on Demo</a:t>
            </a:r>
          </a:p>
          <a:p>
            <a:pPr marL="285750" indent="-285750" algn="l" defTabSz="342900" rtl="0" hangingPunct="1">
              <a:lnSpc>
                <a:spcPct val="150000"/>
              </a:lnSpc>
              <a:spcBef>
                <a:spcPts val="550"/>
              </a:spcBef>
              <a:buSzPct val="100000"/>
              <a:buFont typeface="Arial" panose="020B0604020202020204" pitchFamily="34" charset="0"/>
              <a:buChar char="•"/>
            </a:pPr>
            <a:r>
              <a:rPr kumimoji="0" lang="en-US" sz="3200" normalizeH="0">
                <a:solidFill>
                  <a:schemeClr val="tx1"/>
                </a:solidFill>
                <a:effectLst/>
                <a:latin typeface="+mn-lt"/>
              </a:rPr>
              <a:t>Your Data </a:t>
            </a:r>
            <a:r>
              <a:rPr lang="en-US" sz="3200">
                <a:solidFill>
                  <a:schemeClr val="tx1"/>
                </a:solidFill>
                <a:latin typeface="+mn-lt"/>
              </a:rPr>
              <a:t>W</a:t>
            </a:r>
            <a:r>
              <a:rPr kumimoji="0" lang="en-US" sz="3200" normalizeH="0">
                <a:solidFill>
                  <a:schemeClr val="tx1"/>
                </a:solidFill>
                <a:effectLst/>
                <a:latin typeface="+mn-lt"/>
              </a:rPr>
              <a:t>ill </a:t>
            </a:r>
            <a:r>
              <a:rPr lang="en-US" sz="3200">
                <a:solidFill>
                  <a:schemeClr val="tx1"/>
                </a:solidFill>
                <a:latin typeface="+mn-lt"/>
              </a:rPr>
              <a:t>C</a:t>
            </a:r>
            <a:r>
              <a:rPr kumimoji="0" lang="en-US" sz="3200" normalizeH="0">
                <a:solidFill>
                  <a:schemeClr val="tx1"/>
                </a:solidFill>
                <a:effectLst/>
                <a:latin typeface="+mn-lt"/>
              </a:rPr>
              <a:t>hange</a:t>
            </a:r>
            <a:endParaRPr lang="en-US" sz="3200">
              <a:solidFill>
                <a:schemeClr val="tx1"/>
              </a:solidFill>
              <a:latin typeface="+mn-lt"/>
            </a:endParaRPr>
          </a:p>
          <a:p>
            <a:pPr marL="285750" indent="-285750" algn="l" defTabSz="342900" rtl="0" hangingPunct="1">
              <a:lnSpc>
                <a:spcPct val="150000"/>
              </a:lnSpc>
              <a:spcBef>
                <a:spcPts val="55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3200">
                <a:solidFill>
                  <a:schemeClr val="tx1"/>
                </a:solidFill>
                <a:latin typeface="+mn-lt"/>
              </a:rPr>
              <a:t>Pivoting is okay</a:t>
            </a:r>
            <a:endParaRPr kumimoji="0" lang="en-US" sz="3200" normalizeH="0"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18" name="Slide Number Placeholder 4">
            <a:extLst>
              <a:ext uri="{FF2B5EF4-FFF2-40B4-BE49-F238E27FC236}">
                <a16:creationId xmlns:a16="http://schemas.microsoft.com/office/drawing/2014/main" id="{CD3E46BB-0507-35EE-0F3D-C8A93F271EAA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352276" y="6400800"/>
            <a:ext cx="452628" cy="320040"/>
          </a:xfrm>
        </p:spPr>
        <p:txBody>
          <a:bodyPr/>
          <a:lstStyle/>
          <a:p>
            <a:pPr>
              <a:spcAft>
                <a:spcPts val="600"/>
              </a:spcAft>
            </a:pPr>
            <a:fld id="{343C1EA3-4C4A-234E-8E3D-EDA65E5591FB}" type="slidenum">
              <a:rPr lang="en-US" smtClean="0">
                <a:solidFill>
                  <a:schemeClr val="tx1"/>
                </a:solidFill>
              </a:rPr>
              <a:pPr>
                <a:spcAft>
                  <a:spcPts val="600"/>
                </a:spcAft>
              </a:pPr>
              <a:t>7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E358B669-CB59-8242-12D1-5559700667F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352276" y="6400800"/>
            <a:ext cx="452628" cy="32004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343C1EA3-4C4A-234E-8E3D-EDA65E5591FB}" type="slidenum">
              <a:rPr lang="en-US" smtClean="0"/>
              <a:pPr>
                <a:spcAft>
                  <a:spcPts val="600"/>
                </a:spcAft>
              </a:pPr>
              <a:t>7</a:t>
            </a:fld>
            <a:endParaRPr lang="en-US"/>
          </a:p>
        </p:txBody>
      </p:sp>
      <p:pic>
        <p:nvPicPr>
          <p:cNvPr id="6" name="Picture 5" descr="A hand with a red circle around it&#10;&#10;AI-generated content may be incorrect.">
            <a:extLst>
              <a:ext uri="{FF2B5EF4-FFF2-40B4-BE49-F238E27FC236}">
                <a16:creationId xmlns:a16="http://schemas.microsoft.com/office/drawing/2014/main" id="{24D9B232-E98A-167B-23CE-F1162013275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1294" y="2587625"/>
            <a:ext cx="2286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070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0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10" repeatCount="indefinite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B41666-0625-788C-7571-036DF9A112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545DE0-2B5B-7CFB-FE59-0557080B49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6" y="2979261"/>
            <a:ext cx="10515600" cy="899478"/>
          </a:xfrm>
        </p:spPr>
        <p:txBody>
          <a:bodyPr anchor="ctr">
            <a:normAutofit/>
          </a:bodyPr>
          <a:lstStyle/>
          <a:p>
            <a:pPr algn="ctr"/>
            <a:r>
              <a:rPr lang="en-US">
                <a:solidFill>
                  <a:srgbClr val="7DC4FF"/>
                </a:solidFill>
              </a:rPr>
              <a:t>Why Nobody Talks About This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508FB1B-A406-C739-4175-0304A06D0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2276" y="6400800"/>
            <a:ext cx="452628" cy="32004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343C1EA3-4C4A-234E-8E3D-EDA65E5591FB}" type="slidenum">
              <a:rPr lang="en-US" smtClean="0"/>
              <a:pPr>
                <a:spcAft>
                  <a:spcPts val="600"/>
                </a:spcAft>
              </a:pPr>
              <a:t>8</a:t>
            </a:fld>
            <a:endParaRPr lang="en-US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FD0BF351-73AE-7FAA-B992-8DA1F5D99E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3286" y="1288098"/>
            <a:ext cx="6850889" cy="4281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>
            <a:extLst>
              <a:ext uri="{FF2B5EF4-FFF2-40B4-BE49-F238E27FC236}">
                <a16:creationId xmlns:a16="http://schemas.microsoft.com/office/drawing/2014/main" id="{12CC9D36-53E1-206D-0324-8679FEED4D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6677" y="1288097"/>
            <a:ext cx="6944106" cy="5208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>
            <a:extLst>
              <a:ext uri="{FF2B5EF4-FFF2-40B4-BE49-F238E27FC236}">
                <a16:creationId xmlns:a16="http://schemas.microsoft.com/office/drawing/2014/main" id="{D1D0685D-91F0-EB69-1293-3CE858778B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1217" y="1288095"/>
            <a:ext cx="6949566" cy="5212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338338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E73DBE-E8DB-8CC7-C795-EE56843271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>
            <a:extLst>
              <a:ext uri="{FF2B5EF4-FFF2-40B4-BE49-F238E27FC236}">
                <a16:creationId xmlns:a16="http://schemas.microsoft.com/office/drawing/2014/main" id="{1A37A84F-5679-0A7C-56F2-A10D15E667F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94" r="1" b="24147"/>
          <a:stretch>
            <a:fillRect/>
          </a:stretch>
        </p:blipFill>
        <p:spPr bwMode="auto">
          <a:xfrm>
            <a:off x="20" y="2458275"/>
            <a:ext cx="12193504" cy="4407408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F159871-1373-7509-D1E3-B71C44C97F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6172" y="950976"/>
            <a:ext cx="9432036" cy="1042416"/>
          </a:xfrm>
        </p:spPr>
        <p:txBody>
          <a:bodyPr anchor="ctr">
            <a:normAutofit/>
          </a:bodyPr>
          <a:lstStyle/>
          <a:p>
            <a:r>
              <a:rPr lang="en-US"/>
              <a:t>Invisible Decisions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7B61D9-9779-193A-1D8C-0AF0AF0C5C2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352276" y="6400800"/>
            <a:ext cx="452628" cy="32004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343C1EA3-4C4A-234E-8E3D-EDA65E5591FB}" type="slidenum">
              <a:rPr lang="en-US" smtClean="0"/>
              <a:pPr>
                <a:spcAft>
                  <a:spcPts val="600"/>
                </a:spcAft>
              </a:pPr>
              <a:t>9</a:t>
            </a:fld>
            <a:endParaRPr lang="en-US"/>
          </a:p>
        </p:txBody>
      </p:sp>
      <p:sp>
        <p:nvSpPr>
          <p:cNvPr id="7" name="Flowchart: Connector 6">
            <a:extLst>
              <a:ext uri="{FF2B5EF4-FFF2-40B4-BE49-F238E27FC236}">
                <a16:creationId xmlns:a16="http://schemas.microsoft.com/office/drawing/2014/main" id="{8BE02C68-E465-F852-623C-DBD7A9A0663E}"/>
              </a:ext>
            </a:extLst>
          </p:cNvPr>
          <p:cNvSpPr/>
          <p:nvPr/>
        </p:nvSpPr>
        <p:spPr>
          <a:xfrm>
            <a:off x="1252855" y="3863875"/>
            <a:ext cx="1371600" cy="1371600"/>
          </a:xfrm>
          <a:prstGeom prst="flowChartConnector">
            <a:avLst/>
          </a:prstGeom>
          <a:gradFill flip="none" rotWithShape="1">
            <a:gsLst>
              <a:gs pos="41000">
                <a:schemeClr val="lt1">
                  <a:shade val="30000"/>
                  <a:satMod val="115000"/>
                  <a:alpha val="0"/>
                  <a:lumMod val="72000"/>
                </a:schemeClr>
              </a:gs>
              <a:gs pos="83000">
                <a:schemeClr val="lt1">
                  <a:shade val="67500"/>
                  <a:satMod val="115000"/>
                </a:schemeClr>
              </a:gs>
              <a:gs pos="100000">
                <a:schemeClr val="lt1"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solidFill>
              <a:srgbClr val="0097A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defTabSz="825500"/>
            <a:r>
              <a:rPr lang="en-US" sz="1400" dirty="0">
                <a:solidFill>
                  <a:schemeClr val="tx1"/>
                </a:solidFill>
              </a:rPr>
              <a:t>How did you name that field? 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8" name="Flowchart: Connector 7">
            <a:extLst>
              <a:ext uri="{FF2B5EF4-FFF2-40B4-BE49-F238E27FC236}">
                <a16:creationId xmlns:a16="http://schemas.microsoft.com/office/drawing/2014/main" id="{5CC7CAAB-A6FF-A66C-9293-6F2E9F0492E5}"/>
              </a:ext>
            </a:extLst>
          </p:cNvPr>
          <p:cNvSpPr/>
          <p:nvPr/>
        </p:nvSpPr>
        <p:spPr>
          <a:xfrm>
            <a:off x="3533343" y="5315644"/>
            <a:ext cx="914400" cy="914400"/>
          </a:xfrm>
          <a:prstGeom prst="flowChartConnector">
            <a:avLst/>
          </a:prstGeom>
          <a:gradFill flip="none" rotWithShape="1">
            <a:gsLst>
              <a:gs pos="41000">
                <a:schemeClr val="lt1">
                  <a:shade val="30000"/>
                  <a:satMod val="115000"/>
                  <a:alpha val="0"/>
                  <a:lumMod val="72000"/>
                </a:schemeClr>
              </a:gs>
              <a:gs pos="83000">
                <a:schemeClr val="lt1">
                  <a:shade val="67500"/>
                  <a:satMod val="115000"/>
                </a:schemeClr>
              </a:gs>
              <a:gs pos="100000">
                <a:schemeClr val="lt1"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solidFill>
              <a:srgbClr val="0097A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defTabSz="825500"/>
            <a:r>
              <a:rPr lang="en-US" sz="1100"/>
              <a:t>Why was it named like that?</a:t>
            </a:r>
          </a:p>
        </p:txBody>
      </p:sp>
      <p:sp>
        <p:nvSpPr>
          <p:cNvPr id="9" name="Flowchart: Connector 8">
            <a:extLst>
              <a:ext uri="{FF2B5EF4-FFF2-40B4-BE49-F238E27FC236}">
                <a16:creationId xmlns:a16="http://schemas.microsoft.com/office/drawing/2014/main" id="{9F058B27-5F01-B494-AA0B-3B1ED9616F8D}"/>
              </a:ext>
            </a:extLst>
          </p:cNvPr>
          <p:cNvSpPr>
            <a:spLocks noChangeAspect="1"/>
          </p:cNvSpPr>
          <p:nvPr/>
        </p:nvSpPr>
        <p:spPr>
          <a:xfrm>
            <a:off x="7771796" y="5483324"/>
            <a:ext cx="527304" cy="527304"/>
          </a:xfrm>
          <a:prstGeom prst="flowChartConnector">
            <a:avLst/>
          </a:prstGeom>
          <a:gradFill flip="none" rotWithShape="1">
            <a:gsLst>
              <a:gs pos="41000">
                <a:schemeClr val="lt1">
                  <a:shade val="30000"/>
                  <a:satMod val="115000"/>
                  <a:alpha val="0"/>
                  <a:lumMod val="72000"/>
                </a:schemeClr>
              </a:gs>
              <a:gs pos="83000">
                <a:schemeClr val="lt1">
                  <a:shade val="67500"/>
                  <a:satMod val="115000"/>
                </a:schemeClr>
              </a:gs>
              <a:gs pos="100000">
                <a:schemeClr val="lt1"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solidFill>
              <a:srgbClr val="0097A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defTabSz="825500"/>
            <a:endParaRPr lang="en-US" sz="1100"/>
          </a:p>
        </p:txBody>
      </p:sp>
      <p:sp>
        <p:nvSpPr>
          <p:cNvPr id="10" name="Flowchart: Connector 9">
            <a:extLst>
              <a:ext uri="{FF2B5EF4-FFF2-40B4-BE49-F238E27FC236}">
                <a16:creationId xmlns:a16="http://schemas.microsoft.com/office/drawing/2014/main" id="{EF8050CE-C36C-B4CD-105D-EB7D5C11269E}"/>
              </a:ext>
            </a:extLst>
          </p:cNvPr>
          <p:cNvSpPr>
            <a:spLocks noChangeAspect="1"/>
          </p:cNvSpPr>
          <p:nvPr/>
        </p:nvSpPr>
        <p:spPr>
          <a:xfrm>
            <a:off x="8996726" y="4194983"/>
            <a:ext cx="527304" cy="527304"/>
          </a:xfrm>
          <a:prstGeom prst="flowChartConnector">
            <a:avLst/>
          </a:prstGeom>
          <a:gradFill flip="none" rotWithShape="1">
            <a:gsLst>
              <a:gs pos="41000">
                <a:schemeClr val="lt1">
                  <a:shade val="30000"/>
                  <a:satMod val="115000"/>
                  <a:alpha val="0"/>
                  <a:lumMod val="72000"/>
                </a:schemeClr>
              </a:gs>
              <a:gs pos="83000">
                <a:schemeClr val="lt1">
                  <a:shade val="67500"/>
                  <a:satMod val="115000"/>
                </a:schemeClr>
              </a:gs>
              <a:gs pos="100000">
                <a:schemeClr val="lt1"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solidFill>
              <a:srgbClr val="0097A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defTabSz="825500"/>
            <a:endParaRPr lang="en-US" sz="1100"/>
          </a:p>
        </p:txBody>
      </p:sp>
      <p:sp>
        <p:nvSpPr>
          <p:cNvPr id="12" name="Flowchart: Connector 11">
            <a:extLst>
              <a:ext uri="{FF2B5EF4-FFF2-40B4-BE49-F238E27FC236}">
                <a16:creationId xmlns:a16="http://schemas.microsoft.com/office/drawing/2014/main" id="{264C6577-A020-6D6C-C419-046849E04AB0}"/>
              </a:ext>
            </a:extLst>
          </p:cNvPr>
          <p:cNvSpPr>
            <a:spLocks noChangeAspect="1"/>
          </p:cNvSpPr>
          <p:nvPr/>
        </p:nvSpPr>
        <p:spPr>
          <a:xfrm>
            <a:off x="9759950" y="6184321"/>
            <a:ext cx="527304" cy="527304"/>
          </a:xfrm>
          <a:prstGeom prst="flowChartConnector">
            <a:avLst/>
          </a:prstGeom>
          <a:gradFill flip="none" rotWithShape="1">
            <a:gsLst>
              <a:gs pos="41000">
                <a:schemeClr val="lt1">
                  <a:shade val="30000"/>
                  <a:satMod val="115000"/>
                  <a:alpha val="0"/>
                  <a:lumMod val="72000"/>
                </a:schemeClr>
              </a:gs>
              <a:gs pos="83000">
                <a:schemeClr val="lt1">
                  <a:shade val="67500"/>
                  <a:satMod val="115000"/>
                </a:schemeClr>
              </a:gs>
              <a:gs pos="100000">
                <a:schemeClr val="lt1"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solidFill>
              <a:srgbClr val="0097A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defTabSz="825500"/>
            <a:endParaRPr lang="en-US" sz="1100"/>
          </a:p>
        </p:txBody>
      </p:sp>
      <p:sp>
        <p:nvSpPr>
          <p:cNvPr id="13" name="Flowchart: Connector 12">
            <a:extLst>
              <a:ext uri="{FF2B5EF4-FFF2-40B4-BE49-F238E27FC236}">
                <a16:creationId xmlns:a16="http://schemas.microsoft.com/office/drawing/2014/main" id="{3B7FFB89-65C7-999E-5E21-DD0C3464211C}"/>
              </a:ext>
            </a:extLst>
          </p:cNvPr>
          <p:cNvSpPr>
            <a:spLocks noChangeAspect="1"/>
          </p:cNvSpPr>
          <p:nvPr/>
        </p:nvSpPr>
        <p:spPr>
          <a:xfrm>
            <a:off x="10525886" y="6502220"/>
            <a:ext cx="250825" cy="250825"/>
          </a:xfrm>
          <a:prstGeom prst="flowChartConnector">
            <a:avLst/>
          </a:prstGeom>
          <a:gradFill flip="none" rotWithShape="1">
            <a:gsLst>
              <a:gs pos="41000">
                <a:schemeClr val="lt1">
                  <a:shade val="30000"/>
                  <a:satMod val="115000"/>
                  <a:alpha val="0"/>
                  <a:lumMod val="72000"/>
                </a:schemeClr>
              </a:gs>
              <a:gs pos="83000">
                <a:schemeClr val="lt1">
                  <a:shade val="67500"/>
                  <a:satMod val="115000"/>
                </a:schemeClr>
              </a:gs>
              <a:gs pos="100000">
                <a:schemeClr val="lt1"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solidFill>
              <a:srgbClr val="0097A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defTabSz="825500"/>
            <a:endParaRPr lang="en-US" sz="1100"/>
          </a:p>
        </p:txBody>
      </p:sp>
      <p:sp>
        <p:nvSpPr>
          <p:cNvPr id="14" name="Flowchart: Connector 13">
            <a:extLst>
              <a:ext uri="{FF2B5EF4-FFF2-40B4-BE49-F238E27FC236}">
                <a16:creationId xmlns:a16="http://schemas.microsoft.com/office/drawing/2014/main" id="{C8CE1484-6F57-3F6A-B1E7-DF1FCBD1EFD6}"/>
              </a:ext>
            </a:extLst>
          </p:cNvPr>
          <p:cNvSpPr>
            <a:spLocks noChangeAspect="1"/>
          </p:cNvSpPr>
          <p:nvPr/>
        </p:nvSpPr>
        <p:spPr>
          <a:xfrm>
            <a:off x="10302212" y="5856044"/>
            <a:ext cx="355402" cy="355402"/>
          </a:xfrm>
          <a:prstGeom prst="flowChartConnector">
            <a:avLst/>
          </a:prstGeom>
          <a:gradFill flip="none" rotWithShape="1">
            <a:gsLst>
              <a:gs pos="41000">
                <a:schemeClr val="lt1">
                  <a:shade val="30000"/>
                  <a:satMod val="115000"/>
                  <a:alpha val="0"/>
                  <a:lumMod val="72000"/>
                </a:schemeClr>
              </a:gs>
              <a:gs pos="83000">
                <a:schemeClr val="lt1">
                  <a:shade val="67500"/>
                  <a:satMod val="115000"/>
                </a:schemeClr>
              </a:gs>
              <a:gs pos="100000">
                <a:schemeClr val="lt1"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solidFill>
              <a:srgbClr val="0097A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defTabSz="825500"/>
            <a:endParaRPr lang="en-US" sz="1100"/>
          </a:p>
        </p:txBody>
      </p:sp>
      <p:sp>
        <p:nvSpPr>
          <p:cNvPr id="15" name="Flowchart: Connector 14">
            <a:extLst>
              <a:ext uri="{FF2B5EF4-FFF2-40B4-BE49-F238E27FC236}">
                <a16:creationId xmlns:a16="http://schemas.microsoft.com/office/drawing/2014/main" id="{24ACB43B-83DC-E59A-6BD9-ADE3D9D440DD}"/>
              </a:ext>
            </a:extLst>
          </p:cNvPr>
          <p:cNvSpPr>
            <a:spLocks noChangeAspect="1"/>
          </p:cNvSpPr>
          <p:nvPr/>
        </p:nvSpPr>
        <p:spPr>
          <a:xfrm>
            <a:off x="11250040" y="5216345"/>
            <a:ext cx="250825" cy="250825"/>
          </a:xfrm>
          <a:prstGeom prst="flowChartConnector">
            <a:avLst/>
          </a:prstGeom>
          <a:gradFill flip="none" rotWithShape="1">
            <a:gsLst>
              <a:gs pos="41000">
                <a:schemeClr val="lt1">
                  <a:shade val="30000"/>
                  <a:satMod val="115000"/>
                  <a:alpha val="0"/>
                  <a:lumMod val="72000"/>
                </a:schemeClr>
              </a:gs>
              <a:gs pos="83000">
                <a:schemeClr val="lt1">
                  <a:shade val="67500"/>
                  <a:satMod val="115000"/>
                </a:schemeClr>
              </a:gs>
              <a:gs pos="100000">
                <a:schemeClr val="lt1"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solidFill>
              <a:srgbClr val="0097A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defTabSz="825500"/>
            <a:endParaRPr lang="en-US" sz="1100"/>
          </a:p>
        </p:txBody>
      </p:sp>
      <p:sp>
        <p:nvSpPr>
          <p:cNvPr id="16" name="Flowchart: Connector 15">
            <a:extLst>
              <a:ext uri="{FF2B5EF4-FFF2-40B4-BE49-F238E27FC236}">
                <a16:creationId xmlns:a16="http://schemas.microsoft.com/office/drawing/2014/main" id="{7FFCF601-A641-1612-DADE-9AB6B59F466C}"/>
              </a:ext>
            </a:extLst>
          </p:cNvPr>
          <p:cNvSpPr>
            <a:spLocks noChangeAspect="1"/>
          </p:cNvSpPr>
          <p:nvPr/>
        </p:nvSpPr>
        <p:spPr>
          <a:xfrm>
            <a:off x="4914453" y="4966570"/>
            <a:ext cx="250825" cy="250825"/>
          </a:xfrm>
          <a:prstGeom prst="flowChartConnector">
            <a:avLst/>
          </a:prstGeom>
          <a:gradFill flip="none" rotWithShape="1">
            <a:gsLst>
              <a:gs pos="41000">
                <a:schemeClr val="lt1">
                  <a:shade val="30000"/>
                  <a:satMod val="115000"/>
                  <a:alpha val="0"/>
                  <a:lumMod val="72000"/>
                </a:schemeClr>
              </a:gs>
              <a:gs pos="83000">
                <a:schemeClr val="lt1">
                  <a:shade val="67500"/>
                  <a:satMod val="115000"/>
                </a:schemeClr>
              </a:gs>
              <a:gs pos="100000">
                <a:schemeClr val="lt1"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solidFill>
              <a:srgbClr val="0097A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defTabSz="825500"/>
            <a:endParaRPr lang="en-US" sz="1100"/>
          </a:p>
        </p:txBody>
      </p:sp>
      <p:sp>
        <p:nvSpPr>
          <p:cNvPr id="17" name="Flowchart: Connector 16">
            <a:extLst>
              <a:ext uri="{FF2B5EF4-FFF2-40B4-BE49-F238E27FC236}">
                <a16:creationId xmlns:a16="http://schemas.microsoft.com/office/drawing/2014/main" id="{5CC5575A-48EC-A335-4D0B-EC27A3A71ECD}"/>
              </a:ext>
            </a:extLst>
          </p:cNvPr>
          <p:cNvSpPr>
            <a:spLocks noChangeAspect="1"/>
          </p:cNvSpPr>
          <p:nvPr/>
        </p:nvSpPr>
        <p:spPr>
          <a:xfrm>
            <a:off x="7438071" y="4596875"/>
            <a:ext cx="250825" cy="250825"/>
          </a:xfrm>
          <a:prstGeom prst="flowChartConnector">
            <a:avLst/>
          </a:prstGeom>
          <a:gradFill flip="none" rotWithShape="1">
            <a:gsLst>
              <a:gs pos="41000">
                <a:schemeClr val="lt1">
                  <a:shade val="30000"/>
                  <a:satMod val="115000"/>
                  <a:alpha val="0"/>
                  <a:lumMod val="72000"/>
                </a:schemeClr>
              </a:gs>
              <a:gs pos="83000">
                <a:schemeClr val="lt1">
                  <a:shade val="67500"/>
                  <a:satMod val="115000"/>
                </a:schemeClr>
              </a:gs>
              <a:gs pos="100000">
                <a:schemeClr val="lt1"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solidFill>
              <a:srgbClr val="0097A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defTabSz="825500"/>
            <a:endParaRPr lang="en-US" sz="1100"/>
          </a:p>
        </p:txBody>
      </p:sp>
      <p:sp>
        <p:nvSpPr>
          <p:cNvPr id="18" name="Flowchart: Connector 17">
            <a:extLst>
              <a:ext uri="{FF2B5EF4-FFF2-40B4-BE49-F238E27FC236}">
                <a16:creationId xmlns:a16="http://schemas.microsoft.com/office/drawing/2014/main" id="{39D35851-1877-C1B1-821E-062C88A74BCD}"/>
              </a:ext>
            </a:extLst>
          </p:cNvPr>
          <p:cNvSpPr>
            <a:spLocks noChangeAspect="1"/>
          </p:cNvSpPr>
          <p:nvPr/>
        </p:nvSpPr>
        <p:spPr>
          <a:xfrm>
            <a:off x="6010241" y="3969633"/>
            <a:ext cx="1371600" cy="1371600"/>
          </a:xfrm>
          <a:prstGeom prst="flowChartConnector">
            <a:avLst/>
          </a:prstGeom>
          <a:gradFill flip="none" rotWithShape="1">
            <a:gsLst>
              <a:gs pos="41000">
                <a:schemeClr val="lt1">
                  <a:shade val="30000"/>
                  <a:satMod val="115000"/>
                  <a:alpha val="0"/>
                  <a:lumMod val="72000"/>
                </a:schemeClr>
              </a:gs>
              <a:gs pos="83000">
                <a:schemeClr val="lt1">
                  <a:shade val="67500"/>
                  <a:satMod val="115000"/>
                </a:schemeClr>
              </a:gs>
              <a:gs pos="100000">
                <a:schemeClr val="lt1"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solidFill>
              <a:srgbClr val="0097A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defTabSz="825500"/>
            <a:r>
              <a:rPr lang="en-US" sz="1400"/>
              <a:t>Where’s your single source of truth?</a:t>
            </a:r>
            <a:endParaRPr kumimoji="0" lang="en-US" sz="1400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20" name="Flowchart: Connector 19">
            <a:extLst>
              <a:ext uri="{FF2B5EF4-FFF2-40B4-BE49-F238E27FC236}">
                <a16:creationId xmlns:a16="http://schemas.microsoft.com/office/drawing/2014/main" id="{80E70AE1-2D63-7FA7-7237-D5C88509F9D4}"/>
              </a:ext>
            </a:extLst>
          </p:cNvPr>
          <p:cNvSpPr>
            <a:spLocks noChangeAspect="1"/>
          </p:cNvSpPr>
          <p:nvPr/>
        </p:nvSpPr>
        <p:spPr>
          <a:xfrm>
            <a:off x="2052900" y="6094550"/>
            <a:ext cx="250825" cy="250825"/>
          </a:xfrm>
          <a:prstGeom prst="flowChartConnector">
            <a:avLst/>
          </a:prstGeom>
          <a:gradFill flip="none" rotWithShape="1">
            <a:gsLst>
              <a:gs pos="41000">
                <a:schemeClr val="lt1">
                  <a:shade val="30000"/>
                  <a:satMod val="115000"/>
                  <a:alpha val="0"/>
                  <a:lumMod val="72000"/>
                </a:schemeClr>
              </a:gs>
              <a:gs pos="83000">
                <a:schemeClr val="lt1">
                  <a:shade val="67500"/>
                  <a:satMod val="115000"/>
                </a:schemeClr>
              </a:gs>
              <a:gs pos="100000">
                <a:schemeClr val="lt1"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solidFill>
              <a:srgbClr val="0097A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defTabSz="825500"/>
            <a:endParaRPr lang="en-US" sz="1100"/>
          </a:p>
        </p:txBody>
      </p:sp>
      <p:sp>
        <p:nvSpPr>
          <p:cNvPr id="21" name="Flowchart: Connector 20">
            <a:extLst>
              <a:ext uri="{FF2B5EF4-FFF2-40B4-BE49-F238E27FC236}">
                <a16:creationId xmlns:a16="http://schemas.microsoft.com/office/drawing/2014/main" id="{D1B80A7D-6918-2E76-1138-5D7708453E34}"/>
              </a:ext>
            </a:extLst>
          </p:cNvPr>
          <p:cNvSpPr>
            <a:spLocks noChangeAspect="1"/>
          </p:cNvSpPr>
          <p:nvPr/>
        </p:nvSpPr>
        <p:spPr>
          <a:xfrm>
            <a:off x="3536748" y="6433195"/>
            <a:ext cx="250825" cy="250825"/>
          </a:xfrm>
          <a:prstGeom prst="flowChartConnector">
            <a:avLst/>
          </a:prstGeom>
          <a:gradFill flip="none" rotWithShape="1">
            <a:gsLst>
              <a:gs pos="41000">
                <a:schemeClr val="lt1">
                  <a:shade val="30000"/>
                  <a:satMod val="115000"/>
                  <a:alpha val="0"/>
                  <a:lumMod val="72000"/>
                </a:schemeClr>
              </a:gs>
              <a:gs pos="83000">
                <a:schemeClr val="lt1">
                  <a:shade val="67500"/>
                  <a:satMod val="115000"/>
                </a:schemeClr>
              </a:gs>
              <a:gs pos="100000">
                <a:schemeClr val="lt1"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solidFill>
              <a:srgbClr val="0097A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defTabSz="825500"/>
            <a:endParaRPr lang="en-US" sz="1100"/>
          </a:p>
        </p:txBody>
      </p:sp>
      <p:sp>
        <p:nvSpPr>
          <p:cNvPr id="22" name="Flowchart: Connector 21">
            <a:extLst>
              <a:ext uri="{FF2B5EF4-FFF2-40B4-BE49-F238E27FC236}">
                <a16:creationId xmlns:a16="http://schemas.microsoft.com/office/drawing/2014/main" id="{3AB246AD-3646-62B3-3F08-C29B50666705}"/>
              </a:ext>
            </a:extLst>
          </p:cNvPr>
          <p:cNvSpPr>
            <a:spLocks noChangeAspect="1"/>
          </p:cNvSpPr>
          <p:nvPr/>
        </p:nvSpPr>
        <p:spPr>
          <a:xfrm>
            <a:off x="5307774" y="4266676"/>
            <a:ext cx="250825" cy="250825"/>
          </a:xfrm>
          <a:prstGeom prst="flowChartConnector">
            <a:avLst/>
          </a:prstGeom>
          <a:gradFill flip="none" rotWithShape="1">
            <a:gsLst>
              <a:gs pos="41000">
                <a:schemeClr val="lt1">
                  <a:shade val="30000"/>
                  <a:satMod val="115000"/>
                  <a:alpha val="0"/>
                  <a:lumMod val="72000"/>
                </a:schemeClr>
              </a:gs>
              <a:gs pos="83000">
                <a:schemeClr val="lt1">
                  <a:shade val="67500"/>
                  <a:satMod val="115000"/>
                </a:schemeClr>
              </a:gs>
              <a:gs pos="100000">
                <a:schemeClr val="lt1"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solidFill>
              <a:srgbClr val="0097A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defTabSz="825500"/>
            <a:endParaRPr lang="en-US" sz="1100"/>
          </a:p>
        </p:txBody>
      </p:sp>
      <p:sp>
        <p:nvSpPr>
          <p:cNvPr id="23" name="Flowchart: Connector 22">
            <a:extLst>
              <a:ext uri="{FF2B5EF4-FFF2-40B4-BE49-F238E27FC236}">
                <a16:creationId xmlns:a16="http://schemas.microsoft.com/office/drawing/2014/main" id="{7599811C-0EEC-386E-E6EB-F675FDE061AD}"/>
              </a:ext>
            </a:extLst>
          </p:cNvPr>
          <p:cNvSpPr>
            <a:spLocks noChangeAspect="1"/>
          </p:cNvSpPr>
          <p:nvPr/>
        </p:nvSpPr>
        <p:spPr>
          <a:xfrm>
            <a:off x="4512561" y="5592392"/>
            <a:ext cx="527304" cy="527304"/>
          </a:xfrm>
          <a:prstGeom prst="flowChartConnector">
            <a:avLst/>
          </a:prstGeom>
          <a:gradFill flip="none" rotWithShape="1">
            <a:gsLst>
              <a:gs pos="41000">
                <a:schemeClr val="lt1">
                  <a:shade val="30000"/>
                  <a:satMod val="115000"/>
                  <a:alpha val="0"/>
                  <a:lumMod val="72000"/>
                </a:schemeClr>
              </a:gs>
              <a:gs pos="83000">
                <a:schemeClr val="lt1">
                  <a:shade val="67500"/>
                  <a:satMod val="115000"/>
                </a:schemeClr>
              </a:gs>
              <a:gs pos="100000">
                <a:schemeClr val="lt1"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solidFill>
              <a:srgbClr val="0097A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defTabSz="825500"/>
            <a:endParaRPr lang="en-US" sz="1100"/>
          </a:p>
        </p:txBody>
      </p:sp>
      <p:sp>
        <p:nvSpPr>
          <p:cNvPr id="24" name="Flowchart: Connector 23">
            <a:extLst>
              <a:ext uri="{FF2B5EF4-FFF2-40B4-BE49-F238E27FC236}">
                <a16:creationId xmlns:a16="http://schemas.microsoft.com/office/drawing/2014/main" id="{6B43943D-2DA1-6A66-4AC4-34D1BEDED618}"/>
              </a:ext>
            </a:extLst>
          </p:cNvPr>
          <p:cNvSpPr>
            <a:spLocks noChangeAspect="1"/>
          </p:cNvSpPr>
          <p:nvPr/>
        </p:nvSpPr>
        <p:spPr>
          <a:xfrm>
            <a:off x="2103652" y="5832159"/>
            <a:ext cx="415104" cy="415104"/>
          </a:xfrm>
          <a:prstGeom prst="flowChartConnector">
            <a:avLst/>
          </a:prstGeom>
          <a:gradFill flip="none" rotWithShape="1">
            <a:gsLst>
              <a:gs pos="41000">
                <a:schemeClr val="lt1">
                  <a:shade val="30000"/>
                  <a:satMod val="115000"/>
                  <a:alpha val="0"/>
                  <a:lumMod val="72000"/>
                </a:schemeClr>
              </a:gs>
              <a:gs pos="83000">
                <a:schemeClr val="lt1">
                  <a:shade val="67500"/>
                  <a:satMod val="115000"/>
                </a:schemeClr>
              </a:gs>
              <a:gs pos="100000">
                <a:schemeClr val="lt1"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solidFill>
              <a:srgbClr val="0097A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defTabSz="825500"/>
            <a:endParaRPr lang="en-US" sz="1100"/>
          </a:p>
        </p:txBody>
      </p:sp>
      <p:sp>
        <p:nvSpPr>
          <p:cNvPr id="25" name="Flowchart: Connector 24">
            <a:extLst>
              <a:ext uri="{FF2B5EF4-FFF2-40B4-BE49-F238E27FC236}">
                <a16:creationId xmlns:a16="http://schemas.microsoft.com/office/drawing/2014/main" id="{F4901010-B51F-9F08-CCCA-603F74B6DFA3}"/>
              </a:ext>
            </a:extLst>
          </p:cNvPr>
          <p:cNvSpPr>
            <a:spLocks noChangeAspect="1"/>
          </p:cNvSpPr>
          <p:nvPr/>
        </p:nvSpPr>
        <p:spPr>
          <a:xfrm>
            <a:off x="8821282" y="4607341"/>
            <a:ext cx="1567639" cy="1567639"/>
          </a:xfrm>
          <a:prstGeom prst="flowChartConnector">
            <a:avLst/>
          </a:prstGeom>
          <a:gradFill flip="none" rotWithShape="1">
            <a:gsLst>
              <a:gs pos="41000">
                <a:schemeClr val="lt1">
                  <a:shade val="30000"/>
                  <a:satMod val="115000"/>
                  <a:alpha val="0"/>
                  <a:lumMod val="72000"/>
                </a:schemeClr>
              </a:gs>
              <a:gs pos="83000">
                <a:schemeClr val="lt1">
                  <a:shade val="67500"/>
                  <a:satMod val="115000"/>
                </a:schemeClr>
              </a:gs>
              <a:gs pos="100000">
                <a:schemeClr val="lt1"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solidFill>
              <a:srgbClr val="0097A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defTabSz="825500"/>
            <a:r>
              <a:rPr lang="en-US" sz="1400"/>
              <a:t>Why does this app need </a:t>
            </a:r>
            <a:r>
              <a:rPr lang="en-US" sz="1400" i="1"/>
              <a:t>three</a:t>
            </a:r>
            <a:r>
              <a:rPr lang="en-US" sz="1400"/>
              <a:t> Status fields?</a:t>
            </a:r>
            <a:endParaRPr kumimoji="0" lang="en-US" sz="1400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26" name="Flowchart: Connector 25">
            <a:extLst>
              <a:ext uri="{FF2B5EF4-FFF2-40B4-BE49-F238E27FC236}">
                <a16:creationId xmlns:a16="http://schemas.microsoft.com/office/drawing/2014/main" id="{1FE2392C-C18A-6D5E-525C-B34AAA60F22C}"/>
              </a:ext>
            </a:extLst>
          </p:cNvPr>
          <p:cNvSpPr>
            <a:spLocks noChangeAspect="1"/>
          </p:cNvSpPr>
          <p:nvPr/>
        </p:nvSpPr>
        <p:spPr>
          <a:xfrm>
            <a:off x="7131016" y="5315644"/>
            <a:ext cx="250825" cy="250825"/>
          </a:xfrm>
          <a:prstGeom prst="flowChartConnector">
            <a:avLst/>
          </a:prstGeom>
          <a:gradFill flip="none" rotWithShape="1">
            <a:gsLst>
              <a:gs pos="41000">
                <a:schemeClr val="lt1">
                  <a:shade val="30000"/>
                  <a:satMod val="115000"/>
                  <a:alpha val="0"/>
                  <a:lumMod val="72000"/>
                </a:schemeClr>
              </a:gs>
              <a:gs pos="83000">
                <a:schemeClr val="lt1">
                  <a:shade val="67500"/>
                  <a:satMod val="115000"/>
                </a:schemeClr>
              </a:gs>
              <a:gs pos="100000">
                <a:schemeClr val="lt1"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solidFill>
              <a:srgbClr val="0097A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defTabSz="825500"/>
            <a:endParaRPr lang="en-US" sz="1100"/>
          </a:p>
        </p:txBody>
      </p:sp>
      <p:sp>
        <p:nvSpPr>
          <p:cNvPr id="27" name="Flowchart: Connector 26">
            <a:extLst>
              <a:ext uri="{FF2B5EF4-FFF2-40B4-BE49-F238E27FC236}">
                <a16:creationId xmlns:a16="http://schemas.microsoft.com/office/drawing/2014/main" id="{E2A7D29A-7D5D-3493-F725-0C562CACCDE7}"/>
              </a:ext>
            </a:extLst>
          </p:cNvPr>
          <p:cNvSpPr>
            <a:spLocks noChangeAspect="1"/>
          </p:cNvSpPr>
          <p:nvPr/>
        </p:nvSpPr>
        <p:spPr>
          <a:xfrm>
            <a:off x="6998740" y="5621563"/>
            <a:ext cx="250825" cy="250825"/>
          </a:xfrm>
          <a:prstGeom prst="flowChartConnector">
            <a:avLst/>
          </a:prstGeom>
          <a:gradFill flip="none" rotWithShape="1">
            <a:gsLst>
              <a:gs pos="41000">
                <a:schemeClr val="lt1">
                  <a:shade val="30000"/>
                  <a:satMod val="115000"/>
                  <a:alpha val="0"/>
                  <a:lumMod val="72000"/>
                </a:schemeClr>
              </a:gs>
              <a:gs pos="83000">
                <a:schemeClr val="lt1">
                  <a:shade val="67500"/>
                  <a:satMod val="115000"/>
                </a:schemeClr>
              </a:gs>
              <a:gs pos="100000">
                <a:schemeClr val="lt1"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solidFill>
              <a:srgbClr val="0097A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defTabSz="825500"/>
            <a:endParaRPr lang="en-US" sz="1100"/>
          </a:p>
        </p:txBody>
      </p:sp>
      <p:sp>
        <p:nvSpPr>
          <p:cNvPr id="28" name="Flowchart: Connector 27">
            <a:extLst>
              <a:ext uri="{FF2B5EF4-FFF2-40B4-BE49-F238E27FC236}">
                <a16:creationId xmlns:a16="http://schemas.microsoft.com/office/drawing/2014/main" id="{A70B3470-8EBE-B5D1-BF1C-284D5A75BA92}"/>
              </a:ext>
            </a:extLst>
          </p:cNvPr>
          <p:cNvSpPr>
            <a:spLocks noChangeAspect="1"/>
          </p:cNvSpPr>
          <p:nvPr/>
        </p:nvSpPr>
        <p:spPr>
          <a:xfrm>
            <a:off x="10651298" y="4229422"/>
            <a:ext cx="250825" cy="250825"/>
          </a:xfrm>
          <a:prstGeom prst="flowChartConnector">
            <a:avLst/>
          </a:prstGeom>
          <a:gradFill flip="none" rotWithShape="1">
            <a:gsLst>
              <a:gs pos="41000">
                <a:schemeClr val="lt1">
                  <a:shade val="30000"/>
                  <a:satMod val="115000"/>
                  <a:alpha val="0"/>
                  <a:lumMod val="72000"/>
                </a:schemeClr>
              </a:gs>
              <a:gs pos="83000">
                <a:schemeClr val="lt1">
                  <a:shade val="67500"/>
                  <a:satMod val="115000"/>
                </a:schemeClr>
              </a:gs>
              <a:gs pos="100000">
                <a:schemeClr val="lt1"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solidFill>
              <a:srgbClr val="0097A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defTabSz="825500"/>
            <a:endParaRPr lang="en-US" sz="1100"/>
          </a:p>
        </p:txBody>
      </p:sp>
      <p:sp>
        <p:nvSpPr>
          <p:cNvPr id="29" name="Flowchart: Connector 28">
            <a:extLst>
              <a:ext uri="{FF2B5EF4-FFF2-40B4-BE49-F238E27FC236}">
                <a16:creationId xmlns:a16="http://schemas.microsoft.com/office/drawing/2014/main" id="{F37C8CD7-3FFA-2B70-4CC4-B28798F5371C}"/>
              </a:ext>
            </a:extLst>
          </p:cNvPr>
          <p:cNvSpPr>
            <a:spLocks noChangeAspect="1"/>
          </p:cNvSpPr>
          <p:nvPr/>
        </p:nvSpPr>
        <p:spPr>
          <a:xfrm>
            <a:off x="10588752" y="6063942"/>
            <a:ext cx="374904" cy="374904"/>
          </a:xfrm>
          <a:prstGeom prst="flowChartConnector">
            <a:avLst/>
          </a:prstGeom>
          <a:gradFill flip="none" rotWithShape="1">
            <a:gsLst>
              <a:gs pos="41000">
                <a:schemeClr val="lt1">
                  <a:shade val="30000"/>
                  <a:satMod val="115000"/>
                  <a:alpha val="0"/>
                  <a:lumMod val="72000"/>
                </a:schemeClr>
              </a:gs>
              <a:gs pos="83000">
                <a:schemeClr val="lt1">
                  <a:shade val="67500"/>
                  <a:satMod val="115000"/>
                </a:schemeClr>
              </a:gs>
              <a:gs pos="100000">
                <a:schemeClr val="lt1"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solidFill>
              <a:srgbClr val="0097A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defTabSz="825500"/>
            <a:endParaRPr lang="en-US" sz="1100"/>
          </a:p>
        </p:txBody>
      </p:sp>
      <p:sp>
        <p:nvSpPr>
          <p:cNvPr id="30" name="Flowchart: Connector 29">
            <a:extLst>
              <a:ext uri="{FF2B5EF4-FFF2-40B4-BE49-F238E27FC236}">
                <a16:creationId xmlns:a16="http://schemas.microsoft.com/office/drawing/2014/main" id="{35344404-861D-E9DB-F880-9954068D3A23}"/>
              </a:ext>
            </a:extLst>
          </p:cNvPr>
          <p:cNvSpPr>
            <a:spLocks noChangeAspect="1"/>
          </p:cNvSpPr>
          <p:nvPr/>
        </p:nvSpPr>
        <p:spPr>
          <a:xfrm>
            <a:off x="2069322" y="5044179"/>
            <a:ext cx="527304" cy="527304"/>
          </a:xfrm>
          <a:prstGeom prst="flowChartConnector">
            <a:avLst/>
          </a:prstGeom>
          <a:gradFill flip="none" rotWithShape="1">
            <a:gsLst>
              <a:gs pos="41000">
                <a:schemeClr val="lt1">
                  <a:shade val="30000"/>
                  <a:satMod val="115000"/>
                  <a:alpha val="0"/>
                  <a:lumMod val="72000"/>
                </a:schemeClr>
              </a:gs>
              <a:gs pos="83000">
                <a:schemeClr val="lt1">
                  <a:shade val="67500"/>
                  <a:satMod val="115000"/>
                </a:schemeClr>
              </a:gs>
              <a:gs pos="100000">
                <a:schemeClr val="lt1"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solidFill>
              <a:srgbClr val="0097A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defTabSz="825500"/>
            <a:endParaRPr lang="en-US" sz="1100"/>
          </a:p>
        </p:txBody>
      </p:sp>
      <p:sp>
        <p:nvSpPr>
          <p:cNvPr id="31" name="Flowchart: Connector 30">
            <a:extLst>
              <a:ext uri="{FF2B5EF4-FFF2-40B4-BE49-F238E27FC236}">
                <a16:creationId xmlns:a16="http://schemas.microsoft.com/office/drawing/2014/main" id="{B6D5A293-F9BE-03A0-9634-B340D7352C8E}"/>
              </a:ext>
            </a:extLst>
          </p:cNvPr>
          <p:cNvSpPr>
            <a:spLocks noChangeAspect="1"/>
          </p:cNvSpPr>
          <p:nvPr/>
        </p:nvSpPr>
        <p:spPr>
          <a:xfrm>
            <a:off x="1794001" y="5318833"/>
            <a:ext cx="144654" cy="144654"/>
          </a:xfrm>
          <a:prstGeom prst="flowChartConnector">
            <a:avLst/>
          </a:prstGeom>
          <a:gradFill flip="none" rotWithShape="1">
            <a:gsLst>
              <a:gs pos="41000">
                <a:schemeClr val="lt1">
                  <a:shade val="30000"/>
                  <a:satMod val="115000"/>
                  <a:alpha val="0"/>
                  <a:lumMod val="72000"/>
                </a:schemeClr>
              </a:gs>
              <a:gs pos="83000">
                <a:schemeClr val="lt1">
                  <a:shade val="67500"/>
                  <a:satMod val="115000"/>
                </a:schemeClr>
              </a:gs>
              <a:gs pos="100000">
                <a:schemeClr val="lt1"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solidFill>
              <a:srgbClr val="0097A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defTabSz="825500"/>
            <a:endParaRPr lang="en-US" sz="1100"/>
          </a:p>
        </p:txBody>
      </p:sp>
      <p:sp>
        <p:nvSpPr>
          <p:cNvPr id="32" name="Flowchart: Connector 31">
            <a:extLst>
              <a:ext uri="{FF2B5EF4-FFF2-40B4-BE49-F238E27FC236}">
                <a16:creationId xmlns:a16="http://schemas.microsoft.com/office/drawing/2014/main" id="{E204C1CC-B1B6-BEDD-E2BE-44C64D7895A2}"/>
              </a:ext>
            </a:extLst>
          </p:cNvPr>
          <p:cNvSpPr>
            <a:spLocks noChangeAspect="1"/>
          </p:cNvSpPr>
          <p:nvPr/>
        </p:nvSpPr>
        <p:spPr>
          <a:xfrm>
            <a:off x="3987404" y="6488930"/>
            <a:ext cx="144654" cy="144654"/>
          </a:xfrm>
          <a:prstGeom prst="flowChartConnector">
            <a:avLst/>
          </a:prstGeom>
          <a:gradFill flip="none" rotWithShape="1">
            <a:gsLst>
              <a:gs pos="41000">
                <a:schemeClr val="lt1">
                  <a:shade val="30000"/>
                  <a:satMod val="115000"/>
                  <a:alpha val="0"/>
                  <a:lumMod val="72000"/>
                </a:schemeClr>
              </a:gs>
              <a:gs pos="83000">
                <a:schemeClr val="lt1">
                  <a:shade val="67500"/>
                  <a:satMod val="115000"/>
                </a:schemeClr>
              </a:gs>
              <a:gs pos="100000">
                <a:schemeClr val="lt1"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solidFill>
              <a:srgbClr val="0097A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defTabSz="825500"/>
            <a:endParaRPr lang="en-US" sz="1100"/>
          </a:p>
        </p:txBody>
      </p:sp>
      <p:sp>
        <p:nvSpPr>
          <p:cNvPr id="33" name="Flowchart: Connector 32">
            <a:extLst>
              <a:ext uri="{FF2B5EF4-FFF2-40B4-BE49-F238E27FC236}">
                <a16:creationId xmlns:a16="http://schemas.microsoft.com/office/drawing/2014/main" id="{EECF2D6C-976F-16AA-D3CE-A77E04C79005}"/>
              </a:ext>
            </a:extLst>
          </p:cNvPr>
          <p:cNvSpPr>
            <a:spLocks noChangeAspect="1"/>
          </p:cNvSpPr>
          <p:nvPr/>
        </p:nvSpPr>
        <p:spPr>
          <a:xfrm>
            <a:off x="954707" y="4335593"/>
            <a:ext cx="144654" cy="144654"/>
          </a:xfrm>
          <a:prstGeom prst="flowChartConnector">
            <a:avLst/>
          </a:prstGeom>
          <a:gradFill flip="none" rotWithShape="1">
            <a:gsLst>
              <a:gs pos="41000">
                <a:schemeClr val="lt1">
                  <a:shade val="30000"/>
                  <a:satMod val="115000"/>
                  <a:alpha val="0"/>
                  <a:lumMod val="72000"/>
                </a:schemeClr>
              </a:gs>
              <a:gs pos="83000">
                <a:schemeClr val="lt1">
                  <a:shade val="67500"/>
                  <a:satMod val="115000"/>
                </a:schemeClr>
              </a:gs>
              <a:gs pos="100000">
                <a:schemeClr val="lt1"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solidFill>
              <a:srgbClr val="0097A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defTabSz="825500"/>
            <a:endParaRPr lang="en-US" sz="1100"/>
          </a:p>
        </p:txBody>
      </p:sp>
      <p:sp>
        <p:nvSpPr>
          <p:cNvPr id="34" name="Flowchart: Connector 33">
            <a:extLst>
              <a:ext uri="{FF2B5EF4-FFF2-40B4-BE49-F238E27FC236}">
                <a16:creationId xmlns:a16="http://schemas.microsoft.com/office/drawing/2014/main" id="{A747D7B2-6C8A-EBF4-93B9-AD97A49DCFC3}"/>
              </a:ext>
            </a:extLst>
          </p:cNvPr>
          <p:cNvSpPr>
            <a:spLocks noChangeAspect="1"/>
          </p:cNvSpPr>
          <p:nvPr/>
        </p:nvSpPr>
        <p:spPr>
          <a:xfrm>
            <a:off x="6604937" y="6031131"/>
            <a:ext cx="144654" cy="144654"/>
          </a:xfrm>
          <a:prstGeom prst="flowChartConnector">
            <a:avLst/>
          </a:prstGeom>
          <a:gradFill flip="none" rotWithShape="1">
            <a:gsLst>
              <a:gs pos="41000">
                <a:schemeClr val="lt1">
                  <a:shade val="30000"/>
                  <a:satMod val="115000"/>
                  <a:alpha val="0"/>
                  <a:lumMod val="72000"/>
                </a:schemeClr>
              </a:gs>
              <a:gs pos="83000">
                <a:schemeClr val="lt1">
                  <a:shade val="67500"/>
                  <a:satMod val="115000"/>
                </a:schemeClr>
              </a:gs>
              <a:gs pos="100000">
                <a:schemeClr val="lt1"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solidFill>
              <a:srgbClr val="0097A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defTabSz="825500"/>
            <a:endParaRPr lang="en-US" sz="1100"/>
          </a:p>
        </p:txBody>
      </p:sp>
    </p:spTree>
    <p:extLst>
      <p:ext uri="{BB962C8B-B14F-4D97-AF65-F5344CB8AC3E}">
        <p14:creationId xmlns:p14="http://schemas.microsoft.com/office/powerpoint/2010/main" val="2783104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000"/>
                            </p:stCondLst>
                            <p:childTnLst>
                              <p:par>
                                <p:cTn id="6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000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8000"/>
                            </p:stCondLst>
                            <p:childTnLst>
                              <p:par>
                                <p:cTn id="10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9000"/>
                            </p:stCondLst>
                            <p:childTnLst>
                              <p:par>
                                <p:cTn id="10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4169C5-6323-CD37-F90B-60C4D8F2B4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urning match">
            <a:extLst>
              <a:ext uri="{FF2B5EF4-FFF2-40B4-BE49-F238E27FC236}">
                <a16:creationId xmlns:a16="http://schemas.microsoft.com/office/drawing/2014/main" id="{80FFF6CB-3389-B468-CB0F-D8B82F81C0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8938"/>
            <a:ext cx="12191999" cy="6469062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220FDE-E2E0-2664-5EB7-B2B917F1647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prstGeom prst="rect">
            <a:avLst/>
          </a:prstGeo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343C1EA3-4C4A-234E-8E3D-EDA65E5591FB}" type="slidenum">
              <a:rPr lang="en-US" smtClean="0"/>
              <a:pPr>
                <a:spcAft>
                  <a:spcPts val="600"/>
                </a:spcAft>
              </a:pPr>
              <a:t>10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3C8CEA-6B79-DA0D-411F-7D84E101082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12028" y="541820"/>
            <a:ext cx="10367945" cy="604837"/>
          </a:xfrm>
        </p:spPr>
        <p:txBody>
          <a:bodyPr anchor="ctr">
            <a:normAutofit/>
          </a:bodyPr>
          <a:lstStyle/>
          <a:p>
            <a:pPr algn="ctr"/>
            <a:r>
              <a:rPr lang="en-US">
                <a:solidFill>
                  <a:schemeClr val="bg1"/>
                </a:solidFill>
              </a:rPr>
              <a:t>Planning First is now a Non-Negotiable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F86631F-B43D-483B-1F1F-F89C2243F39E}"/>
              </a:ext>
            </a:extLst>
          </p:cNvPr>
          <p:cNvSpPr/>
          <p:nvPr/>
        </p:nvSpPr>
        <p:spPr>
          <a:xfrm>
            <a:off x="912026" y="1695002"/>
            <a:ext cx="10367945" cy="3009036"/>
          </a:xfrm>
          <a:prstGeom prst="rect">
            <a:avLst/>
          </a:prstGeom>
          <a:solidFill>
            <a:srgbClr val="000000">
              <a:alpha val="50196"/>
            </a:srgb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E5257B3-5396-AE14-9E66-AC1C41EB9C08}"/>
              </a:ext>
            </a:extLst>
          </p:cNvPr>
          <p:cNvSpPr txBox="1"/>
          <p:nvPr/>
        </p:nvSpPr>
        <p:spPr>
          <a:xfrm>
            <a:off x="1768850" y="2203460"/>
            <a:ext cx="8654296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t">
            <a:spAutoFit/>
          </a:bodyPr>
          <a:lstStyle/>
          <a:p>
            <a:pPr marL="0" marR="0" indent="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8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Helvetica Neue"/>
                <a:cs typeface="Helvetica Neue"/>
                <a:sym typeface="Helvetica Neue"/>
              </a:rPr>
              <a:t>DFI</a:t>
            </a:r>
            <a:r>
              <a:rPr lang="en-US" sz="4800" b="0">
                <a:solidFill>
                  <a:schemeClr val="bg1"/>
                </a:solidFill>
                <a:latin typeface="+mn-lt"/>
              </a:rPr>
              <a:t>  </a:t>
            </a:r>
            <a:r>
              <a:rPr kumimoji="0" lang="en-US" sz="48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Helvetica Neue"/>
                <a:cs typeface="Helvetica Neue"/>
                <a:sym typeface="Helvetica Neue"/>
              </a:rPr>
              <a:t> =  (P</a:t>
            </a:r>
            <a:r>
              <a:rPr kumimoji="0" lang="en-US" sz="4800" b="0" i="0" u="none" strike="noStrike" cap="none" spc="0" normalizeH="0" baseline="-2500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Helvetica Neue"/>
                <a:cs typeface="Helvetica Neue"/>
                <a:sym typeface="Helvetica Neue"/>
              </a:rPr>
              <a:t>2</a:t>
            </a:r>
            <a:r>
              <a:rPr lang="en-US" sz="4800" b="0">
                <a:solidFill>
                  <a:schemeClr val="bg1"/>
                </a:solidFill>
                <a:latin typeface="+mn-lt"/>
              </a:rPr>
              <a:t>D</a:t>
            </a:r>
            <a:r>
              <a:rPr kumimoji="0" lang="en-US" sz="48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Helvetica Neue"/>
                <a:cs typeface="Helvetica Neue"/>
                <a:sym typeface="Helvetica Neue"/>
              </a:rPr>
              <a:t> + N</a:t>
            </a:r>
            <a:r>
              <a:rPr kumimoji="0" lang="en-US" sz="4800" b="0" i="0" u="none" strike="noStrike" cap="none" spc="0" normalizeH="0" baseline="-2500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Helvetica Neue"/>
                <a:cs typeface="Helvetica Neue"/>
                <a:sym typeface="Helvetica Neue"/>
              </a:rPr>
              <a:t>4</a:t>
            </a:r>
            <a:r>
              <a:rPr kumimoji="0" lang="en-US" sz="48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Helvetica Neue"/>
                <a:cs typeface="Helvetica Neue"/>
                <a:sym typeface="Helvetica Neue"/>
              </a:rPr>
              <a:t>S)  ÷  T</a:t>
            </a:r>
            <a:r>
              <a:rPr lang="en-US" sz="4800" b="0">
                <a:solidFill>
                  <a:schemeClr val="bg1"/>
                </a:solidFill>
                <a:latin typeface="+mn-lt"/>
              </a:rPr>
              <a:t>PS/</a:t>
            </a:r>
            <a:r>
              <a:rPr lang="en-US" sz="4800" b="0" err="1">
                <a:solidFill>
                  <a:schemeClr val="bg1"/>
                </a:solidFill>
                <a:latin typeface="+mn-lt"/>
              </a:rPr>
              <a:t>hr</a:t>
            </a:r>
            <a:endParaRPr kumimoji="0" lang="en-US" sz="4800" b="0" i="0" u="none" strike="noStrike" cap="none" spc="0" normalizeH="0" baseline="3000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9AB4855-FAF6-C8AD-7863-2AEF58DBD7E9}"/>
              </a:ext>
            </a:extLst>
          </p:cNvPr>
          <p:cNvSpPr txBox="1"/>
          <p:nvPr/>
        </p:nvSpPr>
        <p:spPr>
          <a:xfrm>
            <a:off x="1498487" y="3342454"/>
            <a:ext cx="1632263" cy="71814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t">
            <a:spAutoFit/>
          </a:bodyPr>
          <a:lstStyle/>
          <a:p>
            <a:pPr marL="0" marR="0" indent="0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000" b="0" i="1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Helvetica Neue"/>
                <a:cs typeface="Helvetica Neue"/>
                <a:sym typeface="Helvetica Neue"/>
              </a:rPr>
              <a:t>Dumpster Fire Intensity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7D486B7-AA58-D26D-6573-14FB36592DBD}"/>
              </a:ext>
            </a:extLst>
          </p:cNvPr>
          <p:cNvSpPr txBox="1"/>
          <p:nvPr/>
        </p:nvSpPr>
        <p:spPr>
          <a:xfrm>
            <a:off x="4103008" y="3342453"/>
            <a:ext cx="1184856" cy="71814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t">
            <a:spAutoFit/>
          </a:bodyPr>
          <a:lstStyle/>
          <a:p>
            <a:pPr marL="0" marR="0" indent="0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000" b="0" i="1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Helvetica Neue"/>
                <a:cs typeface="Helvetica Neue"/>
                <a:sym typeface="Helvetica Neue"/>
              </a:rPr>
              <a:t>Pressure to Deliver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0E668A6-236E-3C8D-1354-AF38FF6CA904}"/>
              </a:ext>
            </a:extLst>
          </p:cNvPr>
          <p:cNvSpPr txBox="1"/>
          <p:nvPr/>
        </p:nvSpPr>
        <p:spPr>
          <a:xfrm>
            <a:off x="5938273" y="3342452"/>
            <a:ext cx="1184856" cy="71814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t">
            <a:spAutoFit/>
          </a:bodyPr>
          <a:lstStyle/>
          <a:p>
            <a:pPr marL="0" marR="0" indent="0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000" b="0" i="1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Helvetica Neue"/>
                <a:cs typeface="Helvetica Neue"/>
                <a:sym typeface="Helvetica Neue"/>
              </a:rPr>
              <a:t>Need for Speed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423BB47-5144-78F2-04BE-0DF8257AC0F0}"/>
              </a:ext>
            </a:extLst>
          </p:cNvPr>
          <p:cNvSpPr txBox="1"/>
          <p:nvPr/>
        </p:nvSpPr>
        <p:spPr>
          <a:xfrm>
            <a:off x="8314635" y="3342452"/>
            <a:ext cx="1773830" cy="71814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t">
            <a:spAutoFit/>
          </a:bodyPr>
          <a:lstStyle/>
          <a:p>
            <a:pPr marL="0" marR="0" indent="0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000" b="0" i="1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Helvetica Neue"/>
                <a:cs typeface="Helvetica Neue"/>
                <a:sym typeface="Helvetica Neue"/>
              </a:rPr>
              <a:t>Total Planning Spent</a:t>
            </a:r>
          </a:p>
        </p:txBody>
      </p:sp>
    </p:spTree>
    <p:extLst>
      <p:ext uri="{BB962C8B-B14F-4D97-AF65-F5344CB8AC3E}">
        <p14:creationId xmlns:p14="http://schemas.microsoft.com/office/powerpoint/2010/main" val="1937367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5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1" grpId="0"/>
      <p:bldP spid="12" grpId="0"/>
      <p:bldP spid="13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8F185B-5C2B-A282-E9A4-CC4A714B5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urning match">
            <a:extLst>
              <a:ext uri="{FF2B5EF4-FFF2-40B4-BE49-F238E27FC236}">
                <a16:creationId xmlns:a16="http://schemas.microsoft.com/office/drawing/2014/main" id="{0DEDA8A1-9CAD-67B6-331D-C3056953A5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8938"/>
            <a:ext cx="12191999" cy="6469062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88C769-083B-464F-C7B4-E6F44B35CB1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prstGeom prst="rect">
            <a:avLst/>
          </a:prstGeo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343C1EA3-4C4A-234E-8E3D-EDA65E5591FB}" type="slidenum">
              <a:rPr lang="en-US" smtClean="0"/>
              <a:pPr>
                <a:spcAft>
                  <a:spcPts val="600"/>
                </a:spcAft>
              </a:pPr>
              <a:t>11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3FC9728-68A8-EC6B-51BC-FCAFFFDA299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12028" y="541820"/>
            <a:ext cx="10367945" cy="604837"/>
          </a:xfrm>
        </p:spPr>
        <p:txBody>
          <a:bodyPr anchor="ctr">
            <a:normAutofit/>
          </a:bodyPr>
          <a:lstStyle/>
          <a:p>
            <a:pPr algn="ctr"/>
            <a:r>
              <a:rPr lang="en-US">
                <a:solidFill>
                  <a:schemeClr val="bg1"/>
                </a:solidFill>
              </a:rPr>
              <a:t>Planning First is now a Non-Negotiable</a:t>
            </a:r>
          </a:p>
        </p:txBody>
      </p:sp>
      <p:pic>
        <p:nvPicPr>
          <p:cNvPr id="21" name="Picture 20" descr="A graph of a fire intensity curve&#10;&#10;AI-generated content may be incorrect.">
            <a:extLst>
              <a:ext uri="{FF2B5EF4-FFF2-40B4-BE49-F238E27FC236}">
                <a16:creationId xmlns:a16="http://schemas.microsoft.com/office/drawing/2014/main" id="{7FE4D09B-FDBE-832B-A554-7228E1CEA8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1500" y="1203153"/>
            <a:ext cx="7809001" cy="51617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279720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92DA12-8B41-4766-FD3F-F9B2DDFE2F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6033D6-D3AB-6279-5001-CAD3682676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6" y="656068"/>
            <a:ext cx="4469250" cy="729619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C00000"/>
                </a:solidFill>
              </a:rPr>
              <a:t>Without Planning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E9FCB8-49CA-FCCF-BB25-8F6F989EAF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C1EA3-4C4A-234E-8E3D-EDA65E5591FB}" type="slidenum">
              <a:rPr lang="en-US" smtClean="0">
                <a:latin typeface="+mn-lt"/>
              </a:rPr>
              <a:pPr/>
              <a:t>12</a:t>
            </a:fld>
            <a:endParaRPr lang="en-US">
              <a:latin typeface="+mn-lt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CECE683-87D2-9338-E2A2-F0D3BAFA7565}"/>
              </a:ext>
            </a:extLst>
          </p:cNvPr>
          <p:cNvSpPr txBox="1">
            <a:spLocks/>
          </p:cNvSpPr>
          <p:nvPr/>
        </p:nvSpPr>
        <p:spPr>
          <a:xfrm>
            <a:off x="6258860" y="652610"/>
            <a:ext cx="4469250" cy="7296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>
            <a:lvl1pPr marL="0" marR="0" indent="0" algn="l" defTabSz="41275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chemeClr val="accent6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1pPr>
            <a:lvl2pPr marL="0" marR="0" indent="114300" algn="ctr" defTabSz="41275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0" u="none" strike="noStrike" cap="none" spc="0" baseline="0">
                <a:ln>
                  <a:noFill/>
                </a:ln>
                <a:solidFill>
                  <a:srgbClr val="1F66B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228600" algn="ctr" defTabSz="41275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0" u="none" strike="noStrike" cap="none" spc="0" baseline="0">
                <a:ln>
                  <a:noFill/>
                </a:ln>
                <a:solidFill>
                  <a:srgbClr val="1F66B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342900" algn="ctr" defTabSz="41275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0" u="none" strike="noStrike" cap="none" spc="0" baseline="0">
                <a:ln>
                  <a:noFill/>
                </a:ln>
                <a:solidFill>
                  <a:srgbClr val="1F66B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457200" algn="ctr" defTabSz="41275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0" u="none" strike="noStrike" cap="none" spc="0" baseline="0">
                <a:ln>
                  <a:noFill/>
                </a:ln>
                <a:solidFill>
                  <a:srgbClr val="1F66B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571500" algn="ctr" defTabSz="41275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0" u="none" strike="noStrike" cap="none" spc="0" baseline="0">
                <a:ln>
                  <a:noFill/>
                </a:ln>
                <a:solidFill>
                  <a:srgbClr val="1F66B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685800" algn="ctr" defTabSz="41275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0" u="none" strike="noStrike" cap="none" spc="0" baseline="0">
                <a:ln>
                  <a:noFill/>
                </a:ln>
                <a:solidFill>
                  <a:srgbClr val="1F66B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800100" algn="ctr" defTabSz="41275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0" u="none" strike="noStrike" cap="none" spc="0" baseline="0">
                <a:ln>
                  <a:noFill/>
                </a:ln>
                <a:solidFill>
                  <a:srgbClr val="1F66B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914400" algn="ctr" defTabSz="41275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0" u="none" strike="noStrike" cap="none" spc="0" baseline="0">
                <a:ln>
                  <a:noFill/>
                </a:ln>
                <a:solidFill>
                  <a:srgbClr val="1F66B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r>
              <a:rPr lang="en-US"/>
              <a:t>With Planning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3728951-F982-D70A-3199-6813055EA9B8}"/>
              </a:ext>
            </a:extLst>
          </p:cNvPr>
          <p:cNvGrpSpPr/>
          <p:nvPr/>
        </p:nvGrpSpPr>
        <p:grpSpPr>
          <a:xfrm>
            <a:off x="815474" y="1791799"/>
            <a:ext cx="4265682" cy="4139422"/>
            <a:chOff x="815474" y="1791799"/>
            <a:chExt cx="4265682" cy="413942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322562E-6FC8-2519-2F2E-8E2D32AEFE79}"/>
                </a:ext>
              </a:extLst>
            </p:cNvPr>
            <p:cNvSpPr txBox="1"/>
            <p:nvPr/>
          </p:nvSpPr>
          <p:spPr>
            <a:xfrm>
              <a:off x="1271240" y="1791799"/>
              <a:ext cx="3033131" cy="4103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t">
              <a:spAutoFit/>
            </a:bodyPr>
            <a:lstStyle/>
            <a:p>
              <a:pPr algn="l" defTabSz="825500"/>
              <a:r>
                <a:rPr lang="en-US" sz="2000">
                  <a:solidFill>
                    <a:srgbClr val="C00000"/>
                  </a:solidFill>
                  <a:latin typeface="+mn-lt"/>
                </a:rPr>
                <a:t>Status Soup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348D1B4-B9A5-CA20-FAFC-EDF7E7648768}"/>
                </a:ext>
              </a:extLst>
            </p:cNvPr>
            <p:cNvSpPr txBox="1"/>
            <p:nvPr/>
          </p:nvSpPr>
          <p:spPr>
            <a:xfrm>
              <a:off x="1271236" y="2119755"/>
              <a:ext cx="3809916" cy="3488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t">
              <a:spAutoFit/>
            </a:bodyPr>
            <a:lstStyle/>
            <a:p>
              <a:pPr algn="l" defTabSz="825500"/>
              <a:r>
                <a:rPr lang="en-US" sz="1600" b="0">
                  <a:latin typeface="+mn-lt"/>
                </a:rPr>
                <a:t>Think redundant or misused fields</a:t>
              </a:r>
              <a:endParaRPr kumimoji="0" lang="en-US" sz="4000" b="0" i="0" u="none" strike="noStrike" cap="none" spc="0" normalizeH="0" baseline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+mn-lt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55DD014-66D8-F14F-92D8-42365B5884F3}"/>
                </a:ext>
              </a:extLst>
            </p:cNvPr>
            <p:cNvSpPr txBox="1"/>
            <p:nvPr/>
          </p:nvSpPr>
          <p:spPr>
            <a:xfrm>
              <a:off x="1271240" y="2745440"/>
              <a:ext cx="3809915" cy="4103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t">
              <a:spAutoFit/>
            </a:bodyPr>
            <a:lstStyle/>
            <a:p>
              <a:pPr algn="l" defTabSz="825500"/>
              <a:r>
                <a:rPr kumimoji="0" lang="en-US" sz="2000" i="0" u="none" strike="noStrike" cap="none" spc="0" normalizeH="0" baseline="0">
                  <a:ln>
                    <a:noFill/>
                  </a:ln>
                  <a:solidFill>
                    <a:srgbClr val="C00000"/>
                  </a:solidFill>
                  <a:effectLst/>
                  <a:uFillTx/>
                  <a:latin typeface="+mn-lt"/>
                  <a:ea typeface="Helvetica Neue"/>
                  <a:cs typeface="Helvetica Neue"/>
                  <a:sym typeface="Helvetica Neue"/>
                </a:rPr>
                <a:t>Automation failures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F8E32CE-702F-77BC-8956-0700C68C402D}"/>
                </a:ext>
              </a:extLst>
            </p:cNvPr>
            <p:cNvSpPr txBox="1"/>
            <p:nvPr/>
          </p:nvSpPr>
          <p:spPr>
            <a:xfrm>
              <a:off x="1271239" y="3112708"/>
              <a:ext cx="3685225" cy="59503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t">
              <a:spAutoFit/>
            </a:bodyPr>
            <a:lstStyle/>
            <a:p>
              <a:pPr algn="l" defTabSz="825500"/>
              <a:r>
                <a:rPr lang="en-US" sz="1600" b="0">
                  <a:latin typeface="+mn-lt"/>
                </a:rPr>
                <a:t>Dominos of chaos across solutions and environments</a:t>
              </a:r>
              <a:endParaRPr kumimoji="0" lang="en-US" sz="4000" b="0" i="0" u="none" strike="noStrike" cap="none" spc="0" normalizeH="0" baseline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+mn-lt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295A200-76BD-914C-E15D-14959B6BA099}"/>
                </a:ext>
              </a:extLst>
            </p:cNvPr>
            <p:cNvSpPr txBox="1"/>
            <p:nvPr/>
          </p:nvSpPr>
          <p:spPr>
            <a:xfrm>
              <a:off x="1271239" y="3994023"/>
              <a:ext cx="3529361" cy="4103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t">
              <a:spAutoFit/>
            </a:bodyPr>
            <a:lstStyle/>
            <a:p>
              <a:pPr algn="l" defTabSz="825500"/>
              <a:r>
                <a:rPr kumimoji="0" lang="en-US" sz="2000" i="0" u="none" strike="noStrike" cap="none" spc="0" normalizeH="0" baseline="0">
                  <a:ln>
                    <a:noFill/>
                  </a:ln>
                  <a:solidFill>
                    <a:srgbClr val="C00000"/>
                  </a:solidFill>
                  <a:effectLst/>
                  <a:uFillTx/>
                  <a:latin typeface="+mn-lt"/>
                  <a:ea typeface="Helvetica Neue"/>
                  <a:cs typeface="Helvetica Neue"/>
                  <a:sym typeface="Helvetica Neue"/>
                </a:rPr>
                <a:t>Schrödinger’s Data 🐱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193FB79-F7E1-A2CE-EEAF-8D429B1816AC}"/>
                </a:ext>
              </a:extLst>
            </p:cNvPr>
            <p:cNvSpPr txBox="1"/>
            <p:nvPr/>
          </p:nvSpPr>
          <p:spPr>
            <a:xfrm>
              <a:off x="1271237" y="4361291"/>
              <a:ext cx="3809915" cy="59503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t">
              <a:spAutoFit/>
            </a:bodyPr>
            <a:lstStyle/>
            <a:p>
              <a:pPr algn="l" defTabSz="825500"/>
              <a:r>
                <a:rPr lang="en-US" sz="1600" b="0">
                  <a:latin typeface="+mn-lt"/>
                </a:rPr>
                <a:t>Data is simultaneously important and completely undocumented anywhere.</a:t>
              </a:r>
              <a:endParaRPr kumimoji="0" lang="en-US" sz="4000" b="0" i="0" u="none" strike="noStrike" cap="none" spc="0" normalizeH="0" baseline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+mn-lt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11CF8B4-046E-F60C-AB81-1AC81810BE08}"/>
                </a:ext>
              </a:extLst>
            </p:cNvPr>
            <p:cNvSpPr txBox="1"/>
            <p:nvPr/>
          </p:nvSpPr>
          <p:spPr>
            <a:xfrm>
              <a:off x="1271240" y="5255008"/>
              <a:ext cx="3033131" cy="4103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t">
              <a:spAutoFit/>
            </a:bodyPr>
            <a:lstStyle/>
            <a:p>
              <a:pPr algn="l" defTabSz="825500"/>
              <a:r>
                <a:rPr kumimoji="0" lang="en-US" sz="2000" i="0" u="none" strike="noStrike" cap="none" spc="0" normalizeH="0" baseline="0">
                  <a:ln>
                    <a:noFill/>
                  </a:ln>
                  <a:solidFill>
                    <a:srgbClr val="C00000"/>
                  </a:solidFill>
                  <a:effectLst/>
                  <a:uFillTx/>
                  <a:latin typeface="+mn-lt"/>
                  <a:ea typeface="Helvetica Neue"/>
                  <a:cs typeface="Helvetica Neue"/>
                  <a:sym typeface="Helvetica Neue"/>
                </a:rPr>
                <a:t>Mystery Spaghetti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BCA05A5-6F93-7167-6DFE-65F95BF7672E}"/>
                </a:ext>
              </a:extLst>
            </p:cNvPr>
            <p:cNvSpPr txBox="1"/>
            <p:nvPr/>
          </p:nvSpPr>
          <p:spPr>
            <a:xfrm>
              <a:off x="1271240" y="5582408"/>
              <a:ext cx="3809916" cy="3488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t">
              <a:spAutoFit/>
            </a:bodyPr>
            <a:lstStyle/>
            <a:p>
              <a:pPr algn="l" defTabSz="825500"/>
              <a:r>
                <a:rPr lang="en-US" sz="1600" b="0">
                  <a:latin typeface="+mn-lt"/>
                </a:rPr>
                <a:t>Confusion over what’s connected to what</a:t>
              </a:r>
            </a:p>
          </p:txBody>
        </p:sp>
        <p:pic>
          <p:nvPicPr>
            <p:cNvPr id="47" name="Graphic 46" descr="Fire with solid fill">
              <a:extLst>
                <a:ext uri="{FF2B5EF4-FFF2-40B4-BE49-F238E27FC236}">
                  <a16:creationId xmlns:a16="http://schemas.microsoft.com/office/drawing/2014/main" id="{DFCEB24B-BED3-DD3E-477A-7FCD1CA153A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36676" y="1842878"/>
              <a:ext cx="455762" cy="455762"/>
            </a:xfrm>
            <a:prstGeom prst="rect">
              <a:avLst/>
            </a:prstGeom>
            <a:effectLst/>
          </p:spPr>
        </p:pic>
        <p:pic>
          <p:nvPicPr>
            <p:cNvPr id="49" name="Graphic 48" descr="Fire with solid fill">
              <a:extLst>
                <a:ext uri="{FF2B5EF4-FFF2-40B4-BE49-F238E27FC236}">
                  <a16:creationId xmlns:a16="http://schemas.microsoft.com/office/drawing/2014/main" id="{FCD32938-E823-7740-11B9-F1B29FCB0F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36676" y="2815530"/>
              <a:ext cx="455762" cy="455762"/>
            </a:xfrm>
            <a:prstGeom prst="rect">
              <a:avLst/>
            </a:prstGeom>
            <a:effectLst/>
          </p:spPr>
        </p:pic>
        <p:pic>
          <p:nvPicPr>
            <p:cNvPr id="50" name="Graphic 49" descr="Fire with solid fill">
              <a:extLst>
                <a:ext uri="{FF2B5EF4-FFF2-40B4-BE49-F238E27FC236}">
                  <a16:creationId xmlns:a16="http://schemas.microsoft.com/office/drawing/2014/main" id="{C0CA4FCB-7445-F320-06AE-9ED2A4105E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57846" y="4004921"/>
              <a:ext cx="455762" cy="455762"/>
            </a:xfrm>
            <a:prstGeom prst="rect">
              <a:avLst/>
            </a:prstGeom>
            <a:effectLst/>
          </p:spPr>
        </p:pic>
        <p:pic>
          <p:nvPicPr>
            <p:cNvPr id="51" name="Graphic 50" descr="Fire with solid fill">
              <a:extLst>
                <a:ext uri="{FF2B5EF4-FFF2-40B4-BE49-F238E27FC236}">
                  <a16:creationId xmlns:a16="http://schemas.microsoft.com/office/drawing/2014/main" id="{BEB013C0-A2BA-45F2-15C4-47207CB3A9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15474" y="5272907"/>
              <a:ext cx="455762" cy="455762"/>
            </a:xfrm>
            <a:prstGeom prst="rect">
              <a:avLst/>
            </a:prstGeom>
            <a:effectLst/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A12EB4A-85DA-86C9-2C09-F6B72C07DBB2}"/>
              </a:ext>
            </a:extLst>
          </p:cNvPr>
          <p:cNvGrpSpPr/>
          <p:nvPr/>
        </p:nvGrpSpPr>
        <p:grpSpPr>
          <a:xfrm>
            <a:off x="6258860" y="1789750"/>
            <a:ext cx="4729070" cy="4089010"/>
            <a:chOff x="6258860" y="1789750"/>
            <a:chExt cx="4729070" cy="4089010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1750E34-ED8C-3BB0-3D48-2101D4AF68BB}"/>
                </a:ext>
              </a:extLst>
            </p:cNvPr>
            <p:cNvSpPr txBox="1"/>
            <p:nvPr/>
          </p:nvSpPr>
          <p:spPr>
            <a:xfrm>
              <a:off x="6865013" y="1789750"/>
              <a:ext cx="3932580" cy="4103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t">
              <a:spAutoFit/>
            </a:bodyPr>
            <a:lstStyle/>
            <a:p>
              <a:pPr algn="l" defTabSz="825500"/>
              <a:r>
                <a:rPr lang="en-US" sz="2000">
                  <a:solidFill>
                    <a:schemeClr val="tx1"/>
                  </a:solidFill>
                  <a:latin typeface="+mn-lt"/>
                </a:rPr>
                <a:t>One Status to Rule them All 💍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CDA302A-D588-3BD8-1165-B790948F8FE5}"/>
                </a:ext>
              </a:extLst>
            </p:cNvPr>
            <p:cNvSpPr txBox="1"/>
            <p:nvPr/>
          </p:nvSpPr>
          <p:spPr>
            <a:xfrm>
              <a:off x="6865013" y="2157018"/>
              <a:ext cx="4122917" cy="3488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t">
              <a:spAutoFit/>
            </a:bodyPr>
            <a:lstStyle/>
            <a:p>
              <a:pPr algn="l" defTabSz="825500"/>
              <a:r>
                <a:rPr lang="en-US" sz="1600" b="0">
                  <a:latin typeface="+mn-lt"/>
                </a:rPr>
                <a:t>A single field with an agreed upon purpose</a:t>
              </a:r>
              <a:endParaRPr kumimoji="0" lang="en-US" sz="4000" b="0" i="0" u="none" strike="noStrike" cap="none" spc="0" normalizeH="0" baseline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+mn-lt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9FA15CC-C416-2745-514A-475143E4AF45}"/>
                </a:ext>
              </a:extLst>
            </p:cNvPr>
            <p:cNvSpPr txBox="1"/>
            <p:nvPr/>
          </p:nvSpPr>
          <p:spPr>
            <a:xfrm>
              <a:off x="6865013" y="2863481"/>
              <a:ext cx="3809915" cy="4103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t">
              <a:spAutoFit/>
            </a:bodyPr>
            <a:lstStyle/>
            <a:p>
              <a:pPr algn="l" defTabSz="825500"/>
              <a:r>
                <a:rPr kumimoji="0" lang="en-US" sz="200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+mn-lt"/>
                  <a:ea typeface="Helvetica Neue"/>
                  <a:cs typeface="Helvetica Neue"/>
                  <a:sym typeface="Helvetica Neue"/>
                </a:rPr>
                <a:t>Automation flows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7AAC1BC-5201-8988-5A08-151300951D01}"/>
                </a:ext>
              </a:extLst>
            </p:cNvPr>
            <p:cNvSpPr txBox="1"/>
            <p:nvPr/>
          </p:nvSpPr>
          <p:spPr>
            <a:xfrm>
              <a:off x="6865012" y="3230749"/>
              <a:ext cx="3685225" cy="3488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t">
              <a:spAutoFit/>
            </a:bodyPr>
            <a:lstStyle/>
            <a:p>
              <a:pPr algn="l" defTabSz="825500"/>
              <a:r>
                <a:rPr lang="en-US" sz="1600" b="0">
                  <a:latin typeface="+mn-lt"/>
                </a:rPr>
                <a:t>Flow that work together harmoniously</a:t>
              </a:r>
              <a:endParaRPr kumimoji="0" lang="en-US" sz="4000" b="0" i="0" u="none" strike="noStrike" cap="none" spc="0" normalizeH="0" baseline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+mn-lt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595C6D46-47E8-C1CB-5C3F-E7303952F63E}"/>
                </a:ext>
              </a:extLst>
            </p:cNvPr>
            <p:cNvSpPr txBox="1"/>
            <p:nvPr/>
          </p:nvSpPr>
          <p:spPr>
            <a:xfrm>
              <a:off x="6865013" y="3940750"/>
              <a:ext cx="3529361" cy="4103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t">
              <a:spAutoFit/>
            </a:bodyPr>
            <a:lstStyle/>
            <a:p>
              <a:pPr algn="l" defTabSz="825500"/>
              <a:r>
                <a:rPr lang="en-US" sz="2000">
                  <a:solidFill>
                    <a:schemeClr val="tx1"/>
                  </a:solidFill>
                  <a:latin typeface="+mn-lt"/>
                </a:rPr>
                <a:t>Data Zen Garden</a:t>
              </a:r>
              <a:endParaRPr kumimoji="0" lang="en-US" sz="2000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lt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C61B4AFD-0758-E81F-F7A5-61B2DC8D8254}"/>
                </a:ext>
              </a:extLst>
            </p:cNvPr>
            <p:cNvSpPr txBox="1"/>
            <p:nvPr/>
          </p:nvSpPr>
          <p:spPr>
            <a:xfrm>
              <a:off x="6865011" y="4308018"/>
              <a:ext cx="3809915" cy="59503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t">
              <a:spAutoFit/>
            </a:bodyPr>
            <a:lstStyle/>
            <a:p>
              <a:pPr algn="l" defTabSz="825500"/>
              <a:r>
                <a:rPr lang="en-US" sz="1600" b="0">
                  <a:latin typeface="+mn-lt"/>
                </a:rPr>
                <a:t>Data is clean, trustworthy and documented</a:t>
              </a:r>
              <a:endParaRPr kumimoji="0" lang="en-US" sz="4000" b="0" i="0" u="none" strike="noStrike" cap="none" spc="0" normalizeH="0" baseline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+mn-lt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5512C552-DF7A-2180-F74A-DB6874ACF190}"/>
                </a:ext>
              </a:extLst>
            </p:cNvPr>
            <p:cNvSpPr txBox="1"/>
            <p:nvPr/>
          </p:nvSpPr>
          <p:spPr>
            <a:xfrm>
              <a:off x="6865012" y="5202547"/>
              <a:ext cx="4122917" cy="4103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t">
              <a:spAutoFit/>
            </a:bodyPr>
            <a:lstStyle/>
            <a:p>
              <a:pPr algn="l" defTabSz="825500"/>
              <a:r>
                <a:rPr kumimoji="0" lang="en-US" sz="200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+mn-lt"/>
                  <a:ea typeface="Helvetica Neue"/>
                  <a:cs typeface="Helvetica Neue"/>
                  <a:sym typeface="Helvetica Neue"/>
                </a:rPr>
                <a:t>Better Builds and Connections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87342E1-0896-5D64-3551-52DD82B3706F}"/>
                </a:ext>
              </a:extLst>
            </p:cNvPr>
            <p:cNvSpPr txBox="1"/>
            <p:nvPr/>
          </p:nvSpPr>
          <p:spPr>
            <a:xfrm>
              <a:off x="6865013" y="5529947"/>
              <a:ext cx="3809916" cy="3488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t">
              <a:spAutoFit/>
            </a:bodyPr>
            <a:lstStyle/>
            <a:p>
              <a:pPr algn="l" defTabSz="825500"/>
              <a:r>
                <a:rPr lang="en-US" sz="1600" b="0">
                  <a:latin typeface="+mn-lt"/>
                </a:rPr>
                <a:t>Systems connect like concrete</a:t>
              </a:r>
            </a:p>
          </p:txBody>
        </p:sp>
        <p:pic>
          <p:nvPicPr>
            <p:cNvPr id="4" name="Graphic 3" descr="Fire with solid fill">
              <a:extLst>
                <a:ext uri="{FF2B5EF4-FFF2-40B4-BE49-F238E27FC236}">
                  <a16:creationId xmlns:a16="http://schemas.microsoft.com/office/drawing/2014/main" id="{8361CD5F-E05C-9CDC-D371-57511FF9CA1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258860" y="1789750"/>
              <a:ext cx="455762" cy="455762"/>
            </a:xfrm>
            <a:prstGeom prst="rect">
              <a:avLst/>
            </a:prstGeom>
            <a:effectLst/>
          </p:spPr>
        </p:pic>
        <p:pic>
          <p:nvPicPr>
            <p:cNvPr id="8" name="Graphic 7" descr="Fire with solid fill">
              <a:extLst>
                <a:ext uri="{FF2B5EF4-FFF2-40B4-BE49-F238E27FC236}">
                  <a16:creationId xmlns:a16="http://schemas.microsoft.com/office/drawing/2014/main" id="{3A22D11D-5212-F62F-7075-88A6E401A45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284559" y="2927928"/>
              <a:ext cx="455762" cy="455762"/>
            </a:xfrm>
            <a:prstGeom prst="rect">
              <a:avLst/>
            </a:prstGeom>
            <a:effectLst/>
          </p:spPr>
        </p:pic>
        <p:pic>
          <p:nvPicPr>
            <p:cNvPr id="9" name="Graphic 8" descr="Fire with solid fill">
              <a:extLst>
                <a:ext uri="{FF2B5EF4-FFF2-40B4-BE49-F238E27FC236}">
                  <a16:creationId xmlns:a16="http://schemas.microsoft.com/office/drawing/2014/main" id="{8E1827A2-8751-F280-AC79-848BC770A72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284559" y="4004921"/>
              <a:ext cx="455762" cy="455762"/>
            </a:xfrm>
            <a:prstGeom prst="rect">
              <a:avLst/>
            </a:prstGeom>
            <a:effectLst/>
          </p:spPr>
        </p:pic>
        <p:pic>
          <p:nvPicPr>
            <p:cNvPr id="10" name="Graphic 9" descr="Fire with solid fill">
              <a:extLst>
                <a:ext uri="{FF2B5EF4-FFF2-40B4-BE49-F238E27FC236}">
                  <a16:creationId xmlns:a16="http://schemas.microsoft.com/office/drawing/2014/main" id="{EBA7FF03-097D-D69C-4E8C-E36498DD3BB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318682" y="5298363"/>
              <a:ext cx="455762" cy="455762"/>
            </a:xfrm>
            <a:prstGeom prst="rect">
              <a:avLst/>
            </a:prstGeom>
            <a:effectLst/>
          </p:spPr>
        </p:pic>
      </p:grpSp>
    </p:spTree>
    <p:extLst>
      <p:ext uri="{BB962C8B-B14F-4D97-AF65-F5344CB8AC3E}">
        <p14:creationId xmlns:p14="http://schemas.microsoft.com/office/powerpoint/2010/main" val="861573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 descr="A group of people giving each other a high five&#10;&#10;AI-generated content may be incorrect.">
            <a:extLst>
              <a:ext uri="{FF2B5EF4-FFF2-40B4-BE49-F238E27FC236}">
                <a16:creationId xmlns:a16="http://schemas.microsoft.com/office/drawing/2014/main" id="{9EBE3B86-DB05-1698-70A9-B52B881A90C3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8" r="548"/>
          <a:stretch>
            <a:fillRect/>
          </a:stretch>
        </p:blipFill>
        <p:spPr>
          <a:xfrm>
            <a:off x="7670414" y="1"/>
            <a:ext cx="4521586" cy="6858000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10733D9C-95EC-ED52-3FE5-3A35E4BEE9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420" y="2072454"/>
            <a:ext cx="6309360" cy="1143000"/>
          </a:xfrm>
        </p:spPr>
        <p:txBody>
          <a:bodyPr/>
          <a:lstStyle/>
          <a:p>
            <a:r>
              <a:rPr lang="en-US" sz="4400"/>
              <a:t>Naming Convention Survival Guide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E5F8A6-4938-6047-12F9-7523D0D547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3420" y="3429000"/>
            <a:ext cx="6309360" cy="2330605"/>
          </a:xfrm>
        </p:spPr>
        <p:txBody>
          <a:bodyPr/>
          <a:lstStyle/>
          <a:p>
            <a:pPr marL="0" indent="0">
              <a:buNone/>
            </a:pPr>
            <a:r>
              <a:rPr lang="en-US"/>
              <a:t>Essential Guidelines for Power Platform builders to create maintainable, scalable solution that won’t break or confuse future developers.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C8FF02-6699-09D1-E4CB-73781723CD51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43C1EA3-4C4A-234E-8E3D-EDA65E5591FB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548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9DA566-7216-B697-FB23-9611E60551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4A3AA9-5716-2F9E-7476-A465AF542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Why Naming Conventions Are Critical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B95421-81F2-50D1-373C-6BF6979C267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6613" y="1271239"/>
            <a:ext cx="10515600" cy="512956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/>
              <a:t>Inconsistent naming creates cascading problems: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CC81A9-0CFD-888A-43D2-15485C78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C1EA3-4C4A-234E-8E3D-EDA65E5591FB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20EFD783-58DF-8B2B-CB37-4FFA29F68E6E}"/>
              </a:ext>
            </a:extLst>
          </p:cNvPr>
          <p:cNvSpPr/>
          <p:nvPr/>
        </p:nvSpPr>
        <p:spPr>
          <a:xfrm>
            <a:off x="836550" y="2171711"/>
            <a:ext cx="10671509" cy="584325"/>
          </a:xfrm>
          <a:custGeom>
            <a:avLst/>
            <a:gdLst>
              <a:gd name="connsiteX0" fmla="*/ 0 w 10671509"/>
              <a:gd name="connsiteY0" fmla="*/ 0 h 584325"/>
              <a:gd name="connsiteX1" fmla="*/ 10671509 w 10671509"/>
              <a:gd name="connsiteY1" fmla="*/ 0 h 584325"/>
              <a:gd name="connsiteX2" fmla="*/ 10671509 w 10671509"/>
              <a:gd name="connsiteY2" fmla="*/ 584325 h 584325"/>
              <a:gd name="connsiteX3" fmla="*/ 0 w 10671509"/>
              <a:gd name="connsiteY3" fmla="*/ 584325 h 584325"/>
              <a:gd name="connsiteX4" fmla="*/ 0 w 10671509"/>
              <a:gd name="connsiteY4" fmla="*/ 0 h 58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71509" h="584325">
                <a:moveTo>
                  <a:pt x="0" y="0"/>
                </a:moveTo>
                <a:lnTo>
                  <a:pt x="10671509" y="0"/>
                </a:lnTo>
                <a:lnTo>
                  <a:pt x="10671509" y="584325"/>
                </a:lnTo>
                <a:lnTo>
                  <a:pt x="0" y="584325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28228" tIns="291592" rIns="828228" bIns="99568" numCol="1" spcCol="1270" anchor="t" anchorCtr="0">
            <a:noAutofit/>
          </a:bodyPr>
          <a:lstStyle/>
          <a:p>
            <a:pPr marL="114300" lvl="1" indent="-114300" algn="r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None/>
            </a:pPr>
            <a:r>
              <a:rPr lang="en-US" sz="1400" kern="1200"/>
              <a:t>Automation fails when field references don’t match.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F5F832FB-1DF7-C479-6BFD-BE328B3811FF}"/>
              </a:ext>
            </a:extLst>
          </p:cNvPr>
          <p:cNvSpPr/>
          <p:nvPr/>
        </p:nvSpPr>
        <p:spPr>
          <a:xfrm>
            <a:off x="1370125" y="1965071"/>
            <a:ext cx="7470056" cy="413280"/>
          </a:xfrm>
          <a:custGeom>
            <a:avLst/>
            <a:gdLst>
              <a:gd name="connsiteX0" fmla="*/ 0 w 7470056"/>
              <a:gd name="connsiteY0" fmla="*/ 68881 h 413280"/>
              <a:gd name="connsiteX1" fmla="*/ 68881 w 7470056"/>
              <a:gd name="connsiteY1" fmla="*/ 0 h 413280"/>
              <a:gd name="connsiteX2" fmla="*/ 7401175 w 7470056"/>
              <a:gd name="connsiteY2" fmla="*/ 0 h 413280"/>
              <a:gd name="connsiteX3" fmla="*/ 7470056 w 7470056"/>
              <a:gd name="connsiteY3" fmla="*/ 68881 h 413280"/>
              <a:gd name="connsiteX4" fmla="*/ 7470056 w 7470056"/>
              <a:gd name="connsiteY4" fmla="*/ 344399 h 413280"/>
              <a:gd name="connsiteX5" fmla="*/ 7401175 w 7470056"/>
              <a:gd name="connsiteY5" fmla="*/ 413280 h 413280"/>
              <a:gd name="connsiteX6" fmla="*/ 68881 w 7470056"/>
              <a:gd name="connsiteY6" fmla="*/ 413280 h 413280"/>
              <a:gd name="connsiteX7" fmla="*/ 0 w 7470056"/>
              <a:gd name="connsiteY7" fmla="*/ 344399 h 413280"/>
              <a:gd name="connsiteX8" fmla="*/ 0 w 7470056"/>
              <a:gd name="connsiteY8" fmla="*/ 68881 h 413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470056" h="413280">
                <a:moveTo>
                  <a:pt x="0" y="68881"/>
                </a:moveTo>
                <a:cubicBezTo>
                  <a:pt x="0" y="30839"/>
                  <a:pt x="30839" y="0"/>
                  <a:pt x="68881" y="0"/>
                </a:cubicBezTo>
                <a:lnTo>
                  <a:pt x="7401175" y="0"/>
                </a:lnTo>
                <a:cubicBezTo>
                  <a:pt x="7439217" y="0"/>
                  <a:pt x="7470056" y="30839"/>
                  <a:pt x="7470056" y="68881"/>
                </a:cubicBezTo>
                <a:lnTo>
                  <a:pt x="7470056" y="344399"/>
                </a:lnTo>
                <a:cubicBezTo>
                  <a:pt x="7470056" y="382441"/>
                  <a:pt x="7439217" y="413280"/>
                  <a:pt x="7401175" y="413280"/>
                </a:cubicBezTo>
                <a:lnTo>
                  <a:pt x="68881" y="413280"/>
                </a:lnTo>
                <a:cubicBezTo>
                  <a:pt x="30839" y="413280"/>
                  <a:pt x="0" y="382441"/>
                  <a:pt x="0" y="344399"/>
                </a:cubicBezTo>
                <a:lnTo>
                  <a:pt x="0" y="68881"/>
                </a:lnTo>
                <a:close/>
              </a:path>
            </a:pathLst>
          </a:cu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02525" tIns="20175" rIns="302525" bIns="20175" numCol="1" spcCol="1270" anchor="ctr" anchorCtr="0">
            <a:noAutofit/>
          </a:bodyPr>
          <a:lstStyle/>
          <a:p>
            <a:pPr marL="0" lvl="0" indent="0" algn="l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400" kern="1200"/>
              <a:t>Broken Flows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6B0377-5B2A-61BA-91C2-1EE75085E9E2}"/>
              </a:ext>
            </a:extLst>
          </p:cNvPr>
          <p:cNvSpPr/>
          <p:nvPr/>
        </p:nvSpPr>
        <p:spPr>
          <a:xfrm>
            <a:off x="836550" y="3038276"/>
            <a:ext cx="10671509" cy="584325"/>
          </a:xfrm>
          <a:custGeom>
            <a:avLst/>
            <a:gdLst>
              <a:gd name="connsiteX0" fmla="*/ 0 w 10671509"/>
              <a:gd name="connsiteY0" fmla="*/ 0 h 584325"/>
              <a:gd name="connsiteX1" fmla="*/ 10671509 w 10671509"/>
              <a:gd name="connsiteY1" fmla="*/ 0 h 584325"/>
              <a:gd name="connsiteX2" fmla="*/ 10671509 w 10671509"/>
              <a:gd name="connsiteY2" fmla="*/ 584325 h 584325"/>
              <a:gd name="connsiteX3" fmla="*/ 0 w 10671509"/>
              <a:gd name="connsiteY3" fmla="*/ 584325 h 584325"/>
              <a:gd name="connsiteX4" fmla="*/ 0 w 10671509"/>
              <a:gd name="connsiteY4" fmla="*/ 0 h 58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71509" h="584325">
                <a:moveTo>
                  <a:pt x="0" y="0"/>
                </a:moveTo>
                <a:lnTo>
                  <a:pt x="10671509" y="0"/>
                </a:lnTo>
                <a:lnTo>
                  <a:pt x="10671509" y="584325"/>
                </a:lnTo>
                <a:lnTo>
                  <a:pt x="0" y="584325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28228" tIns="291592" rIns="828228" bIns="99568" numCol="1" spcCol="1270" anchor="t" anchorCtr="0">
            <a:noAutofit/>
          </a:bodyPr>
          <a:lstStyle/>
          <a:p>
            <a:pPr marL="114300" lvl="1" indent="-114300" algn="r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None/>
            </a:pPr>
            <a:r>
              <a:rPr lang="en-US" sz="1400" kern="1200"/>
              <a:t>Users select incorrect fields, corrupting data integrity.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592792A4-A854-3A52-73D2-0E5B11934FF1}"/>
              </a:ext>
            </a:extLst>
          </p:cNvPr>
          <p:cNvSpPr/>
          <p:nvPr/>
        </p:nvSpPr>
        <p:spPr>
          <a:xfrm>
            <a:off x="1370125" y="2831636"/>
            <a:ext cx="7470056" cy="413280"/>
          </a:xfrm>
          <a:custGeom>
            <a:avLst/>
            <a:gdLst>
              <a:gd name="connsiteX0" fmla="*/ 0 w 7470056"/>
              <a:gd name="connsiteY0" fmla="*/ 68881 h 413280"/>
              <a:gd name="connsiteX1" fmla="*/ 68881 w 7470056"/>
              <a:gd name="connsiteY1" fmla="*/ 0 h 413280"/>
              <a:gd name="connsiteX2" fmla="*/ 7401175 w 7470056"/>
              <a:gd name="connsiteY2" fmla="*/ 0 h 413280"/>
              <a:gd name="connsiteX3" fmla="*/ 7470056 w 7470056"/>
              <a:gd name="connsiteY3" fmla="*/ 68881 h 413280"/>
              <a:gd name="connsiteX4" fmla="*/ 7470056 w 7470056"/>
              <a:gd name="connsiteY4" fmla="*/ 344399 h 413280"/>
              <a:gd name="connsiteX5" fmla="*/ 7401175 w 7470056"/>
              <a:gd name="connsiteY5" fmla="*/ 413280 h 413280"/>
              <a:gd name="connsiteX6" fmla="*/ 68881 w 7470056"/>
              <a:gd name="connsiteY6" fmla="*/ 413280 h 413280"/>
              <a:gd name="connsiteX7" fmla="*/ 0 w 7470056"/>
              <a:gd name="connsiteY7" fmla="*/ 344399 h 413280"/>
              <a:gd name="connsiteX8" fmla="*/ 0 w 7470056"/>
              <a:gd name="connsiteY8" fmla="*/ 68881 h 413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470056" h="413280">
                <a:moveTo>
                  <a:pt x="0" y="68881"/>
                </a:moveTo>
                <a:cubicBezTo>
                  <a:pt x="0" y="30839"/>
                  <a:pt x="30839" y="0"/>
                  <a:pt x="68881" y="0"/>
                </a:cubicBezTo>
                <a:lnTo>
                  <a:pt x="7401175" y="0"/>
                </a:lnTo>
                <a:cubicBezTo>
                  <a:pt x="7439217" y="0"/>
                  <a:pt x="7470056" y="30839"/>
                  <a:pt x="7470056" y="68881"/>
                </a:cubicBezTo>
                <a:lnTo>
                  <a:pt x="7470056" y="344399"/>
                </a:lnTo>
                <a:cubicBezTo>
                  <a:pt x="7470056" y="382441"/>
                  <a:pt x="7439217" y="413280"/>
                  <a:pt x="7401175" y="413280"/>
                </a:cubicBezTo>
                <a:lnTo>
                  <a:pt x="68881" y="413280"/>
                </a:lnTo>
                <a:cubicBezTo>
                  <a:pt x="30839" y="413280"/>
                  <a:pt x="0" y="382441"/>
                  <a:pt x="0" y="344399"/>
                </a:cubicBezTo>
                <a:lnTo>
                  <a:pt x="0" y="68881"/>
                </a:lnTo>
                <a:close/>
              </a:path>
            </a:pathLst>
          </a:cu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02525" tIns="20175" rIns="302525" bIns="20175" numCol="1" spcCol="1270" anchor="ctr" anchorCtr="0">
            <a:noAutofit/>
          </a:bodyPr>
          <a:lstStyle/>
          <a:p>
            <a:pPr marL="0" lvl="0" indent="0" algn="l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400" kern="1200"/>
              <a:t>Wrong Field Usage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9C044AA1-2273-708F-6306-DBAC7705E46B}"/>
              </a:ext>
            </a:extLst>
          </p:cNvPr>
          <p:cNvSpPr/>
          <p:nvPr/>
        </p:nvSpPr>
        <p:spPr>
          <a:xfrm>
            <a:off x="836550" y="3904842"/>
            <a:ext cx="10671509" cy="584325"/>
          </a:xfrm>
          <a:custGeom>
            <a:avLst/>
            <a:gdLst>
              <a:gd name="connsiteX0" fmla="*/ 0 w 10671509"/>
              <a:gd name="connsiteY0" fmla="*/ 0 h 584325"/>
              <a:gd name="connsiteX1" fmla="*/ 10671509 w 10671509"/>
              <a:gd name="connsiteY1" fmla="*/ 0 h 584325"/>
              <a:gd name="connsiteX2" fmla="*/ 10671509 w 10671509"/>
              <a:gd name="connsiteY2" fmla="*/ 584325 h 584325"/>
              <a:gd name="connsiteX3" fmla="*/ 0 w 10671509"/>
              <a:gd name="connsiteY3" fmla="*/ 584325 h 584325"/>
              <a:gd name="connsiteX4" fmla="*/ 0 w 10671509"/>
              <a:gd name="connsiteY4" fmla="*/ 0 h 58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71509" h="584325">
                <a:moveTo>
                  <a:pt x="0" y="0"/>
                </a:moveTo>
                <a:lnTo>
                  <a:pt x="10671509" y="0"/>
                </a:lnTo>
                <a:lnTo>
                  <a:pt x="10671509" y="584325"/>
                </a:lnTo>
                <a:lnTo>
                  <a:pt x="0" y="584325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28228" tIns="291592" rIns="828228" bIns="99568" numCol="1" spcCol="1270" anchor="t" anchorCtr="0">
            <a:noAutofit/>
          </a:bodyPr>
          <a:lstStyle/>
          <a:p>
            <a:pPr marL="114300" lvl="1" indent="-114300" algn="r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None/>
            </a:pPr>
            <a:r>
              <a:rPr lang="en-US" sz="1400" kern="1200"/>
              <a:t>Analytics break when field names change or conflict.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3663F358-FCDB-ECBC-EB91-A20B54B9F91A}"/>
              </a:ext>
            </a:extLst>
          </p:cNvPr>
          <p:cNvSpPr/>
          <p:nvPr/>
        </p:nvSpPr>
        <p:spPr>
          <a:xfrm>
            <a:off x="1370125" y="3698202"/>
            <a:ext cx="7470056" cy="413280"/>
          </a:xfrm>
          <a:custGeom>
            <a:avLst/>
            <a:gdLst>
              <a:gd name="connsiteX0" fmla="*/ 0 w 7470056"/>
              <a:gd name="connsiteY0" fmla="*/ 68881 h 413280"/>
              <a:gd name="connsiteX1" fmla="*/ 68881 w 7470056"/>
              <a:gd name="connsiteY1" fmla="*/ 0 h 413280"/>
              <a:gd name="connsiteX2" fmla="*/ 7401175 w 7470056"/>
              <a:gd name="connsiteY2" fmla="*/ 0 h 413280"/>
              <a:gd name="connsiteX3" fmla="*/ 7470056 w 7470056"/>
              <a:gd name="connsiteY3" fmla="*/ 68881 h 413280"/>
              <a:gd name="connsiteX4" fmla="*/ 7470056 w 7470056"/>
              <a:gd name="connsiteY4" fmla="*/ 344399 h 413280"/>
              <a:gd name="connsiteX5" fmla="*/ 7401175 w 7470056"/>
              <a:gd name="connsiteY5" fmla="*/ 413280 h 413280"/>
              <a:gd name="connsiteX6" fmla="*/ 68881 w 7470056"/>
              <a:gd name="connsiteY6" fmla="*/ 413280 h 413280"/>
              <a:gd name="connsiteX7" fmla="*/ 0 w 7470056"/>
              <a:gd name="connsiteY7" fmla="*/ 344399 h 413280"/>
              <a:gd name="connsiteX8" fmla="*/ 0 w 7470056"/>
              <a:gd name="connsiteY8" fmla="*/ 68881 h 413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470056" h="413280">
                <a:moveTo>
                  <a:pt x="0" y="68881"/>
                </a:moveTo>
                <a:cubicBezTo>
                  <a:pt x="0" y="30839"/>
                  <a:pt x="30839" y="0"/>
                  <a:pt x="68881" y="0"/>
                </a:cubicBezTo>
                <a:lnTo>
                  <a:pt x="7401175" y="0"/>
                </a:lnTo>
                <a:cubicBezTo>
                  <a:pt x="7439217" y="0"/>
                  <a:pt x="7470056" y="30839"/>
                  <a:pt x="7470056" y="68881"/>
                </a:cubicBezTo>
                <a:lnTo>
                  <a:pt x="7470056" y="344399"/>
                </a:lnTo>
                <a:cubicBezTo>
                  <a:pt x="7470056" y="382441"/>
                  <a:pt x="7439217" y="413280"/>
                  <a:pt x="7401175" y="413280"/>
                </a:cubicBezTo>
                <a:lnTo>
                  <a:pt x="68881" y="413280"/>
                </a:lnTo>
                <a:cubicBezTo>
                  <a:pt x="30839" y="413280"/>
                  <a:pt x="0" y="382441"/>
                  <a:pt x="0" y="344399"/>
                </a:cubicBezTo>
                <a:lnTo>
                  <a:pt x="0" y="68881"/>
                </a:lnTo>
                <a:close/>
              </a:path>
            </a:pathLst>
          </a:cu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02525" tIns="20175" rIns="302525" bIns="20175" numCol="1" spcCol="1270" anchor="ctr" anchorCtr="0">
            <a:noAutofit/>
          </a:bodyPr>
          <a:lstStyle/>
          <a:p>
            <a:pPr marL="0" lvl="0" indent="0" algn="l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400" kern="1200"/>
              <a:t>Reporting Nightmares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6D6155D7-97D8-24E1-26A9-7899685A0C15}"/>
              </a:ext>
            </a:extLst>
          </p:cNvPr>
          <p:cNvSpPr/>
          <p:nvPr/>
        </p:nvSpPr>
        <p:spPr>
          <a:xfrm>
            <a:off x="836550" y="4771407"/>
            <a:ext cx="10671509" cy="584325"/>
          </a:xfrm>
          <a:custGeom>
            <a:avLst/>
            <a:gdLst>
              <a:gd name="connsiteX0" fmla="*/ 0 w 10671509"/>
              <a:gd name="connsiteY0" fmla="*/ 0 h 584325"/>
              <a:gd name="connsiteX1" fmla="*/ 10671509 w 10671509"/>
              <a:gd name="connsiteY1" fmla="*/ 0 h 584325"/>
              <a:gd name="connsiteX2" fmla="*/ 10671509 w 10671509"/>
              <a:gd name="connsiteY2" fmla="*/ 584325 h 584325"/>
              <a:gd name="connsiteX3" fmla="*/ 0 w 10671509"/>
              <a:gd name="connsiteY3" fmla="*/ 584325 h 584325"/>
              <a:gd name="connsiteX4" fmla="*/ 0 w 10671509"/>
              <a:gd name="connsiteY4" fmla="*/ 0 h 58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71509" h="584325">
                <a:moveTo>
                  <a:pt x="0" y="0"/>
                </a:moveTo>
                <a:lnTo>
                  <a:pt x="10671509" y="0"/>
                </a:lnTo>
                <a:lnTo>
                  <a:pt x="10671509" y="584325"/>
                </a:lnTo>
                <a:lnTo>
                  <a:pt x="0" y="584325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28228" tIns="291592" rIns="828228" bIns="99568" numCol="1" spcCol="1270" anchor="t" anchorCtr="0">
            <a:noAutofit/>
          </a:bodyPr>
          <a:lstStyle/>
          <a:p>
            <a:pPr marL="114300" lvl="1" indent="-114300" algn="r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None/>
            </a:pPr>
            <a:r>
              <a:rPr lang="en-US" sz="1400" kern="1200"/>
              <a:t>Calculations fail when references are renamed.</a:t>
            </a: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30F946EE-14D8-ED78-8DF1-C833F9F1A8B5}"/>
              </a:ext>
            </a:extLst>
          </p:cNvPr>
          <p:cNvSpPr/>
          <p:nvPr/>
        </p:nvSpPr>
        <p:spPr>
          <a:xfrm>
            <a:off x="1370125" y="4564767"/>
            <a:ext cx="7470056" cy="413280"/>
          </a:xfrm>
          <a:custGeom>
            <a:avLst/>
            <a:gdLst>
              <a:gd name="connsiteX0" fmla="*/ 0 w 7470056"/>
              <a:gd name="connsiteY0" fmla="*/ 68881 h 413280"/>
              <a:gd name="connsiteX1" fmla="*/ 68881 w 7470056"/>
              <a:gd name="connsiteY1" fmla="*/ 0 h 413280"/>
              <a:gd name="connsiteX2" fmla="*/ 7401175 w 7470056"/>
              <a:gd name="connsiteY2" fmla="*/ 0 h 413280"/>
              <a:gd name="connsiteX3" fmla="*/ 7470056 w 7470056"/>
              <a:gd name="connsiteY3" fmla="*/ 68881 h 413280"/>
              <a:gd name="connsiteX4" fmla="*/ 7470056 w 7470056"/>
              <a:gd name="connsiteY4" fmla="*/ 344399 h 413280"/>
              <a:gd name="connsiteX5" fmla="*/ 7401175 w 7470056"/>
              <a:gd name="connsiteY5" fmla="*/ 413280 h 413280"/>
              <a:gd name="connsiteX6" fmla="*/ 68881 w 7470056"/>
              <a:gd name="connsiteY6" fmla="*/ 413280 h 413280"/>
              <a:gd name="connsiteX7" fmla="*/ 0 w 7470056"/>
              <a:gd name="connsiteY7" fmla="*/ 344399 h 413280"/>
              <a:gd name="connsiteX8" fmla="*/ 0 w 7470056"/>
              <a:gd name="connsiteY8" fmla="*/ 68881 h 413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470056" h="413280">
                <a:moveTo>
                  <a:pt x="0" y="68881"/>
                </a:moveTo>
                <a:cubicBezTo>
                  <a:pt x="0" y="30839"/>
                  <a:pt x="30839" y="0"/>
                  <a:pt x="68881" y="0"/>
                </a:cubicBezTo>
                <a:lnTo>
                  <a:pt x="7401175" y="0"/>
                </a:lnTo>
                <a:cubicBezTo>
                  <a:pt x="7439217" y="0"/>
                  <a:pt x="7470056" y="30839"/>
                  <a:pt x="7470056" y="68881"/>
                </a:cubicBezTo>
                <a:lnTo>
                  <a:pt x="7470056" y="344399"/>
                </a:lnTo>
                <a:cubicBezTo>
                  <a:pt x="7470056" y="382441"/>
                  <a:pt x="7439217" y="413280"/>
                  <a:pt x="7401175" y="413280"/>
                </a:cubicBezTo>
                <a:lnTo>
                  <a:pt x="68881" y="413280"/>
                </a:lnTo>
                <a:cubicBezTo>
                  <a:pt x="30839" y="413280"/>
                  <a:pt x="0" y="382441"/>
                  <a:pt x="0" y="344399"/>
                </a:cubicBezTo>
                <a:lnTo>
                  <a:pt x="0" y="68881"/>
                </a:lnTo>
                <a:close/>
              </a:path>
            </a:pathLst>
          </a:cu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02525" tIns="20175" rIns="302525" bIns="20175" numCol="1" spcCol="1270" anchor="ctr" anchorCtr="0">
            <a:noAutofit/>
          </a:bodyPr>
          <a:lstStyle/>
          <a:p>
            <a:pPr marL="0" lvl="0" indent="0" algn="l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400" kern="1200"/>
              <a:t>Formula Breakage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8CA728B3-9ADE-2D87-1B87-7DD50741C34B}"/>
              </a:ext>
            </a:extLst>
          </p:cNvPr>
          <p:cNvSpPr/>
          <p:nvPr/>
        </p:nvSpPr>
        <p:spPr>
          <a:xfrm>
            <a:off x="836550" y="5637972"/>
            <a:ext cx="10671509" cy="584325"/>
          </a:xfrm>
          <a:custGeom>
            <a:avLst/>
            <a:gdLst>
              <a:gd name="connsiteX0" fmla="*/ 0 w 10671509"/>
              <a:gd name="connsiteY0" fmla="*/ 0 h 584325"/>
              <a:gd name="connsiteX1" fmla="*/ 10671509 w 10671509"/>
              <a:gd name="connsiteY1" fmla="*/ 0 h 584325"/>
              <a:gd name="connsiteX2" fmla="*/ 10671509 w 10671509"/>
              <a:gd name="connsiteY2" fmla="*/ 584325 h 584325"/>
              <a:gd name="connsiteX3" fmla="*/ 0 w 10671509"/>
              <a:gd name="connsiteY3" fmla="*/ 584325 h 584325"/>
              <a:gd name="connsiteX4" fmla="*/ 0 w 10671509"/>
              <a:gd name="connsiteY4" fmla="*/ 0 h 58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71509" h="584325">
                <a:moveTo>
                  <a:pt x="0" y="0"/>
                </a:moveTo>
                <a:lnTo>
                  <a:pt x="10671509" y="0"/>
                </a:lnTo>
                <a:lnTo>
                  <a:pt x="10671509" y="584325"/>
                </a:lnTo>
                <a:lnTo>
                  <a:pt x="0" y="584325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28228" tIns="291592" rIns="828228" bIns="99568" numCol="1" spcCol="1270" anchor="t" anchorCtr="0">
            <a:noAutofit/>
          </a:bodyPr>
          <a:lstStyle/>
          <a:p>
            <a:pPr marL="114300" lvl="1" indent="-114300" algn="r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None/>
            </a:pPr>
            <a:r>
              <a:rPr lang="en-US" sz="1400" kern="1200"/>
              <a:t>Lookups and connections fail across data sources.</a:t>
            </a: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88DD81B0-80A9-710E-5412-8378D30DE057}"/>
              </a:ext>
            </a:extLst>
          </p:cNvPr>
          <p:cNvSpPr/>
          <p:nvPr/>
        </p:nvSpPr>
        <p:spPr>
          <a:xfrm>
            <a:off x="1370125" y="5431331"/>
            <a:ext cx="7470056" cy="413280"/>
          </a:xfrm>
          <a:custGeom>
            <a:avLst/>
            <a:gdLst>
              <a:gd name="connsiteX0" fmla="*/ 0 w 7470056"/>
              <a:gd name="connsiteY0" fmla="*/ 68881 h 413280"/>
              <a:gd name="connsiteX1" fmla="*/ 68881 w 7470056"/>
              <a:gd name="connsiteY1" fmla="*/ 0 h 413280"/>
              <a:gd name="connsiteX2" fmla="*/ 7401175 w 7470056"/>
              <a:gd name="connsiteY2" fmla="*/ 0 h 413280"/>
              <a:gd name="connsiteX3" fmla="*/ 7470056 w 7470056"/>
              <a:gd name="connsiteY3" fmla="*/ 68881 h 413280"/>
              <a:gd name="connsiteX4" fmla="*/ 7470056 w 7470056"/>
              <a:gd name="connsiteY4" fmla="*/ 344399 h 413280"/>
              <a:gd name="connsiteX5" fmla="*/ 7401175 w 7470056"/>
              <a:gd name="connsiteY5" fmla="*/ 413280 h 413280"/>
              <a:gd name="connsiteX6" fmla="*/ 68881 w 7470056"/>
              <a:gd name="connsiteY6" fmla="*/ 413280 h 413280"/>
              <a:gd name="connsiteX7" fmla="*/ 0 w 7470056"/>
              <a:gd name="connsiteY7" fmla="*/ 344399 h 413280"/>
              <a:gd name="connsiteX8" fmla="*/ 0 w 7470056"/>
              <a:gd name="connsiteY8" fmla="*/ 68881 h 413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470056" h="413280">
                <a:moveTo>
                  <a:pt x="0" y="68881"/>
                </a:moveTo>
                <a:cubicBezTo>
                  <a:pt x="0" y="30839"/>
                  <a:pt x="30839" y="0"/>
                  <a:pt x="68881" y="0"/>
                </a:cubicBezTo>
                <a:lnTo>
                  <a:pt x="7401175" y="0"/>
                </a:lnTo>
                <a:cubicBezTo>
                  <a:pt x="7439217" y="0"/>
                  <a:pt x="7470056" y="30839"/>
                  <a:pt x="7470056" y="68881"/>
                </a:cubicBezTo>
                <a:lnTo>
                  <a:pt x="7470056" y="344399"/>
                </a:lnTo>
                <a:cubicBezTo>
                  <a:pt x="7470056" y="382441"/>
                  <a:pt x="7439217" y="413280"/>
                  <a:pt x="7401175" y="413280"/>
                </a:cubicBezTo>
                <a:lnTo>
                  <a:pt x="68881" y="413280"/>
                </a:lnTo>
                <a:cubicBezTo>
                  <a:pt x="30839" y="413280"/>
                  <a:pt x="0" y="382441"/>
                  <a:pt x="0" y="344399"/>
                </a:cubicBezTo>
                <a:lnTo>
                  <a:pt x="0" y="68881"/>
                </a:lnTo>
                <a:close/>
              </a:path>
            </a:pathLst>
          </a:cu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02525" tIns="20175" rIns="302525" bIns="20175" numCol="1" spcCol="1270" anchor="ctr" anchorCtr="0">
            <a:noAutofit/>
          </a:bodyPr>
          <a:lstStyle/>
          <a:p>
            <a:pPr marL="0" lvl="0" indent="0" algn="l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400" kern="1200"/>
              <a:t>Relationship/Lookup Mess</a:t>
            </a:r>
          </a:p>
        </p:txBody>
      </p:sp>
    </p:spTree>
    <p:extLst>
      <p:ext uri="{BB962C8B-B14F-4D97-AF65-F5344CB8AC3E}">
        <p14:creationId xmlns:p14="http://schemas.microsoft.com/office/powerpoint/2010/main" val="3089265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795D7E-384E-B686-DE8C-04DA46D23D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E30464-0F3D-5343-93B2-97C68DB95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Multiple Data Sources Amplify the Problem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AC440B-E86D-10CE-DA86-52C98BDA738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6613" y="1413417"/>
            <a:ext cx="10515600" cy="738768"/>
          </a:xfrm>
        </p:spPr>
        <p:txBody>
          <a:bodyPr>
            <a:noAutofit/>
          </a:bodyPr>
          <a:lstStyle/>
          <a:p>
            <a:pPr marL="0" indent="0" rtl="0" fontAlgn="ctr">
              <a:buNone/>
            </a:pPr>
            <a:r>
              <a:rPr lang="en-US"/>
              <a:t>Modern Power Platform solutions integrate multiple systems, making consistent naming essential for seamless data flow and maintenance. 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650B99-0F6A-2D16-9359-5DD814660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C1EA3-4C4A-234E-8E3D-EDA65E5591FB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CEB586C9-1EFB-B548-980A-C1CD1EC463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82842" y="2325470"/>
            <a:ext cx="1005840" cy="100584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BECF611A-4B73-F14F-2172-22753AA799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761834" y="2304775"/>
            <a:ext cx="1005840" cy="100584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6944C09C-EBF4-920C-642F-2C7597EEF3E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761834" y="4956357"/>
            <a:ext cx="1005840" cy="100584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2FE8D3AC-A581-8F85-9B74-EEF92C1BE34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15082" y="3630566"/>
            <a:ext cx="1005840" cy="1005840"/>
          </a:xfrm>
          <a:prstGeom prst="rect">
            <a:avLst/>
          </a:prstGeom>
        </p:spPr>
      </p:pic>
      <p:pic>
        <p:nvPicPr>
          <p:cNvPr id="34" name="Picture 33" descr="A black and orange x&#10;&#10;AI-generated content may be incorrect.">
            <a:extLst>
              <a:ext uri="{FF2B5EF4-FFF2-40B4-BE49-F238E27FC236}">
                <a16:creationId xmlns:a16="http://schemas.microsoft.com/office/drawing/2014/main" id="{6FF82EF7-ED75-1600-F864-3E1DED3A512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6908" y="4956357"/>
            <a:ext cx="1005840" cy="1005840"/>
          </a:xfrm>
          <a:prstGeom prst="rect">
            <a:avLst/>
          </a:prstGeom>
        </p:spPr>
      </p:pic>
      <p:pic>
        <p:nvPicPr>
          <p:cNvPr id="38" name="Picture 37" descr="A blue arrow with black background&#10;&#10;AI-generated content may be incorrect.">
            <a:extLst>
              <a:ext uri="{FF2B5EF4-FFF2-40B4-BE49-F238E27FC236}">
                <a16:creationId xmlns:a16="http://schemas.microsoft.com/office/drawing/2014/main" id="{7F0204AA-C341-4F18-15F4-E4ECDF853A0C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84" r="13848" b="3718"/>
          <a:stretch>
            <a:fillRect/>
          </a:stretch>
        </p:blipFill>
        <p:spPr>
          <a:xfrm>
            <a:off x="2718901" y="3627972"/>
            <a:ext cx="1091706" cy="1005840"/>
          </a:xfrm>
          <a:prstGeom prst="rect">
            <a:avLst/>
          </a:prstGeom>
        </p:spPr>
      </p:pic>
      <p:pic>
        <p:nvPicPr>
          <p:cNvPr id="42" name="Picture 41" descr="A blue cloud with white text&#10;&#10;AI-generated content may be incorrect.">
            <a:extLst>
              <a:ext uri="{FF2B5EF4-FFF2-40B4-BE49-F238E27FC236}">
                <a16:creationId xmlns:a16="http://schemas.microsoft.com/office/drawing/2014/main" id="{425942FD-960F-95AD-7603-D845F6D611F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92" t="18962" r="23448" b="18830"/>
          <a:stretch>
            <a:fillRect/>
          </a:stretch>
        </p:blipFill>
        <p:spPr>
          <a:xfrm>
            <a:off x="7755355" y="2360349"/>
            <a:ext cx="1508947" cy="1005840"/>
          </a:xfrm>
          <a:prstGeom prst="rect">
            <a:avLst/>
          </a:prstGeom>
        </p:spPr>
      </p:pic>
      <p:pic>
        <p:nvPicPr>
          <p:cNvPr id="44" name="Picture 43" descr="A blue sign with white w and orange circle&#10;&#10;AI-generated content may be incorrect.">
            <a:extLst>
              <a:ext uri="{FF2B5EF4-FFF2-40B4-BE49-F238E27FC236}">
                <a16:creationId xmlns:a16="http://schemas.microsoft.com/office/drawing/2014/main" id="{1391F082-C7E0-F2CF-7DD0-2C481D92C95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0975" y="2345178"/>
            <a:ext cx="1005840" cy="1005840"/>
          </a:xfrm>
          <a:prstGeom prst="rect">
            <a:avLst/>
          </a:prstGeom>
        </p:spPr>
      </p:pic>
      <p:pic>
        <p:nvPicPr>
          <p:cNvPr id="48" name="Picture 47" descr="A white oval object on a red background&#10;&#10;AI-generated content may be incorrect.">
            <a:extLst>
              <a:ext uri="{FF2B5EF4-FFF2-40B4-BE49-F238E27FC236}">
                <a16:creationId xmlns:a16="http://schemas.microsoft.com/office/drawing/2014/main" id="{30161CEB-33B8-5C7E-3DDD-17BED681C7A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1247" y="3704600"/>
            <a:ext cx="1005840" cy="1005840"/>
          </a:xfrm>
          <a:prstGeom prst="rect">
            <a:avLst/>
          </a:prstGeom>
        </p:spPr>
      </p:pic>
      <p:pic>
        <p:nvPicPr>
          <p:cNvPr id="50" name="Picture 49" descr="A cartoon of a monkey&#10;&#10;AI-generated content may be incorrect.">
            <a:extLst>
              <a:ext uri="{FF2B5EF4-FFF2-40B4-BE49-F238E27FC236}">
                <a16:creationId xmlns:a16="http://schemas.microsoft.com/office/drawing/2014/main" id="{42AD6BF3-B247-C609-9D6C-666011BFE3CB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2338" y="4956357"/>
            <a:ext cx="1005840" cy="1005840"/>
          </a:xfrm>
          <a:prstGeom prst="rect">
            <a:avLst/>
          </a:prstGeom>
        </p:spPr>
      </p:pic>
      <p:pic>
        <p:nvPicPr>
          <p:cNvPr id="52" name="Picture 51" descr="A blue and orange circle with circles&#10;&#10;AI-generated content may be incorrect.">
            <a:extLst>
              <a:ext uri="{FF2B5EF4-FFF2-40B4-BE49-F238E27FC236}">
                <a16:creationId xmlns:a16="http://schemas.microsoft.com/office/drawing/2014/main" id="{43EB91E2-2B38-EB42-6779-703C23B6D7C4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2842" y="4930474"/>
            <a:ext cx="1005840" cy="1005840"/>
          </a:xfrm>
          <a:prstGeom prst="rect">
            <a:avLst/>
          </a:prstGeom>
        </p:spPr>
      </p:pic>
      <p:pic>
        <p:nvPicPr>
          <p:cNvPr id="54" name="Picture 53" descr="A blue and white logo&#10;&#10;AI-generated content may be incorrect.">
            <a:extLst>
              <a:ext uri="{FF2B5EF4-FFF2-40B4-BE49-F238E27FC236}">
                <a16:creationId xmlns:a16="http://schemas.microsoft.com/office/drawing/2014/main" id="{64BC3C14-7E54-AFCB-232C-2C3E62B6B265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0974" y="4956357"/>
            <a:ext cx="1005840" cy="1005840"/>
          </a:xfrm>
          <a:prstGeom prst="rect">
            <a:avLst/>
          </a:prstGeom>
        </p:spPr>
      </p:pic>
      <p:pic>
        <p:nvPicPr>
          <p:cNvPr id="56" name="Picture 55" descr="A logo with a letter p&#10;&#10;AI-generated content may be incorrect.">
            <a:extLst>
              <a:ext uri="{FF2B5EF4-FFF2-40B4-BE49-F238E27FC236}">
                <a16:creationId xmlns:a16="http://schemas.microsoft.com/office/drawing/2014/main" id="{12F3DAB5-3CC8-86E0-C2B8-893E7EF48353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843" y="2304775"/>
            <a:ext cx="1154318" cy="1005840"/>
          </a:xfrm>
          <a:prstGeom prst="rect">
            <a:avLst/>
          </a:prstGeom>
        </p:spPr>
      </p:pic>
      <p:pic>
        <p:nvPicPr>
          <p:cNvPr id="58" name="Picture 57" descr="A group of blue and white shapes&#10;&#10;AI-generated content may be incorrect.">
            <a:extLst>
              <a:ext uri="{FF2B5EF4-FFF2-40B4-BE49-F238E27FC236}">
                <a16:creationId xmlns:a16="http://schemas.microsoft.com/office/drawing/2014/main" id="{369E111B-3FF2-27FB-765D-0009D6E2FF34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62" r="12535" b="-1754"/>
          <a:stretch>
            <a:fillRect/>
          </a:stretch>
        </p:blipFill>
        <p:spPr>
          <a:xfrm>
            <a:off x="836613" y="4956357"/>
            <a:ext cx="1362779" cy="1005840"/>
          </a:xfrm>
          <a:prstGeom prst="rect">
            <a:avLst/>
          </a:prstGeom>
        </p:spPr>
      </p:pic>
      <p:pic>
        <p:nvPicPr>
          <p:cNvPr id="60" name="Picture 59" descr="A blue square with white letter&#10;&#10;AI-generated content may be incorrect.">
            <a:extLst>
              <a:ext uri="{FF2B5EF4-FFF2-40B4-BE49-F238E27FC236}">
                <a16:creationId xmlns:a16="http://schemas.microsoft.com/office/drawing/2014/main" id="{F819EF39-DD49-1186-EBA2-7B8DA02CA130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4348" y="2333613"/>
            <a:ext cx="981820" cy="914400"/>
          </a:xfrm>
          <a:prstGeom prst="rect">
            <a:avLst/>
          </a:prstGeom>
        </p:spPr>
      </p:pic>
      <p:pic>
        <p:nvPicPr>
          <p:cNvPr id="62" name="Picture 61" descr="A logo with a letter s&#10;&#10;AI-generated content may be incorrect.">
            <a:extLst>
              <a:ext uri="{FF2B5EF4-FFF2-40B4-BE49-F238E27FC236}">
                <a16:creationId xmlns:a16="http://schemas.microsoft.com/office/drawing/2014/main" id="{F69FECF2-76C3-DEEE-B22E-E42FA4C7AF53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7763" y="3674143"/>
            <a:ext cx="934990" cy="914400"/>
          </a:xfrm>
          <a:prstGeom prst="rect">
            <a:avLst/>
          </a:prstGeom>
        </p:spPr>
      </p:pic>
      <p:pic>
        <p:nvPicPr>
          <p:cNvPr id="64" name="Picture 63" descr="A green square with a white x&#10;&#10;AI-generated content may be incorrect.">
            <a:extLst>
              <a:ext uri="{FF2B5EF4-FFF2-40B4-BE49-F238E27FC236}">
                <a16:creationId xmlns:a16="http://schemas.microsoft.com/office/drawing/2014/main" id="{0FCF4AD2-8BE6-19EF-B5FA-429CBA70B923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8918" y="3750320"/>
            <a:ext cx="981820" cy="914400"/>
          </a:xfrm>
          <a:prstGeom prst="rect">
            <a:avLst/>
          </a:prstGeom>
        </p:spPr>
      </p:pic>
      <p:pic>
        <p:nvPicPr>
          <p:cNvPr id="66" name="Picture 65" descr="A logo of a company&#10;&#10;AI-generated content may be incorrect.">
            <a:extLst>
              <a:ext uri="{FF2B5EF4-FFF2-40B4-BE49-F238E27FC236}">
                <a16:creationId xmlns:a16="http://schemas.microsoft.com/office/drawing/2014/main" id="{C181D847-1B58-D18F-AAC7-06F8810269E9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562" y="3673692"/>
            <a:ext cx="914400" cy="914400"/>
          </a:xfrm>
          <a:prstGeom prst="rect">
            <a:avLst/>
          </a:prstGeom>
        </p:spPr>
      </p:pic>
      <p:pic>
        <p:nvPicPr>
          <p:cNvPr id="7" name="Picture 6" descr="A screenshot of a computer&#10;&#10;AI-generated content may be incorrect.">
            <a:extLst>
              <a:ext uri="{FF2B5EF4-FFF2-40B4-BE49-F238E27FC236}">
                <a16:creationId xmlns:a16="http://schemas.microsoft.com/office/drawing/2014/main" id="{7665CC1E-DADF-96C2-E04E-E824D26000E5}"/>
              </a:ext>
            </a:extLst>
          </p:cNvPr>
          <p:cNvPicPr>
            <a:picLocks noChangeAspect="1"/>
          </p:cNvPicPr>
          <p:nvPr/>
        </p:nvPicPr>
        <p:blipFill>
          <a:blip r:embed="rId2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663" y="1204040"/>
            <a:ext cx="11467798" cy="5269470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B25FF9D9-143C-7B23-B0E8-B646694FFCEB}"/>
              </a:ext>
            </a:extLst>
          </p:cNvPr>
          <p:cNvGrpSpPr/>
          <p:nvPr/>
        </p:nvGrpSpPr>
        <p:grpSpPr>
          <a:xfrm>
            <a:off x="329539" y="1205074"/>
            <a:ext cx="11467570" cy="5267401"/>
            <a:chOff x="5333854" y="976287"/>
            <a:chExt cx="11467570" cy="5267401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8F019CC-1C2D-6801-BC56-2D893C92EFC1}"/>
                </a:ext>
              </a:extLst>
            </p:cNvPr>
            <p:cNvSpPr txBox="1"/>
            <p:nvPr/>
          </p:nvSpPr>
          <p:spPr>
            <a:xfrm>
              <a:off x="6228139" y="1100379"/>
              <a:ext cx="10515663" cy="419602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t">
              <a:spAutoFit/>
            </a:bodyPr>
            <a:lstStyle/>
            <a:p>
              <a:pPr marL="0" marR="0" indent="0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6600" b="0" i="0" u="none" strike="noStrike" cap="none" spc="0" normalizeH="0" baseline="0">
                  <a:ln>
                    <a:noFill/>
                  </a:ln>
                  <a:solidFill>
                    <a:schemeClr val="tx2"/>
                  </a:solidFill>
                  <a:effectLst/>
                  <a:uFillTx/>
                  <a:latin typeface="+mn-lt"/>
                  <a:ea typeface="Helvetica Neue"/>
                  <a:cs typeface="Helvetica Neue"/>
                  <a:sym typeface="Helvetica Neue"/>
                </a:rPr>
                <a:t>There are currently over </a:t>
              </a:r>
            </a:p>
            <a:p>
              <a:pPr marL="0" marR="0" indent="0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sz="12000" b="0">
                  <a:solidFill>
                    <a:schemeClr val="tx2"/>
                  </a:solidFill>
                  <a:latin typeface="+mn-lt"/>
                </a:rPr>
                <a:t>1400</a:t>
              </a:r>
            </a:p>
            <a:p>
              <a:pPr marL="0" marR="0" indent="0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0" b="0" i="0" u="none" strike="noStrike" cap="none" spc="0" normalizeH="0" baseline="0">
                  <a:ln>
                    <a:noFill/>
                  </a:ln>
                  <a:solidFill>
                    <a:schemeClr val="tx2"/>
                  </a:solidFill>
                  <a:effectLst/>
                  <a:uFillTx/>
                  <a:latin typeface="+mn-lt"/>
                  <a:ea typeface="Helvetica Neue"/>
                  <a:cs typeface="Helvetica Neue"/>
                  <a:sym typeface="Helvetica Neue"/>
                </a:rPr>
                <a:t>available connectors!</a:t>
              </a: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1BF4FCA9-33D0-8185-187F-8D02E53FCB00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>
              <a:alphaModFix amt="5000"/>
            </a:blip>
            <a:stretch>
              <a:fillRect/>
            </a:stretch>
          </p:blipFill>
          <p:spPr>
            <a:xfrm>
              <a:off x="5333854" y="976287"/>
              <a:ext cx="11467570" cy="526740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60733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000"/>
                            </p:stCondLst>
                            <p:childTnLst>
                              <p:par>
                                <p:cTn id="5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000"/>
                            </p:stCondLst>
                            <p:childTnLst>
                              <p:par>
                                <p:cTn id="6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9000"/>
                            </p:stCondLst>
                            <p:childTnLst>
                              <p:par>
                                <p:cTn id="6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1000"/>
                            </p:stCondLst>
                            <p:childTnLst>
                              <p:par>
                                <p:cTn id="8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2000"/>
                            </p:stCondLst>
                            <p:childTnLst>
                              <p:par>
                                <p:cTn id="8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3000"/>
                            </p:stCondLst>
                            <p:childTnLst>
                              <p:par>
                                <p:cTn id="9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4000"/>
                            </p:stCondLst>
                            <p:childTnLst>
                              <p:par>
                                <p:cTn id="10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5000"/>
                            </p:stCondLst>
                            <p:childTnLst>
                              <p:par>
                                <p:cTn id="11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6000"/>
                            </p:stCondLst>
                            <p:childTnLst>
                              <p:par>
                                <p:cTn id="11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7000"/>
                            </p:stCondLst>
                            <p:childTnLst>
                              <p:par>
                                <p:cTn id="12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8000"/>
                            </p:stCondLst>
                            <p:childTnLst>
                              <p:par>
                                <p:cTn id="13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8000"/>
                            </p:stCondLst>
                            <p:childTnLst>
                              <p:par>
                                <p:cTn id="13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8000"/>
                            </p:stCondLst>
                            <p:childTnLst>
                              <p:par>
                                <p:cTn id="13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18000"/>
                            </p:stCondLst>
                            <p:childTnLst>
                              <p:par>
                                <p:cTn id="14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8000"/>
                            </p:stCondLst>
                            <p:childTnLst>
                              <p:par>
                                <p:cTn id="14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18000"/>
                            </p:stCondLst>
                            <p:childTnLst>
                              <p:par>
                                <p:cTn id="14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8000"/>
                            </p:stCondLst>
                            <p:childTnLst>
                              <p:par>
                                <p:cTn id="14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18000"/>
                            </p:stCondLst>
                            <p:childTnLst>
                              <p:par>
                                <p:cTn id="15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18000"/>
                            </p:stCondLst>
                            <p:childTnLst>
                              <p:par>
                                <p:cTn id="15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18000"/>
                            </p:stCondLst>
                            <p:childTnLst>
                              <p:par>
                                <p:cTn id="15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18000"/>
                            </p:stCondLst>
                            <p:childTnLst>
                              <p:par>
                                <p:cTn id="16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18000"/>
                            </p:stCondLst>
                            <p:childTnLst>
                              <p:par>
                                <p:cTn id="16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18000"/>
                            </p:stCondLst>
                            <p:childTnLst>
                              <p:par>
                                <p:cTn id="16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18000"/>
                            </p:stCondLst>
                            <p:childTnLst>
                              <p:par>
                                <p:cTn id="17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18000"/>
                            </p:stCondLst>
                            <p:childTnLst>
                              <p:par>
                                <p:cTn id="17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18000"/>
                            </p:stCondLst>
                            <p:childTnLst>
                              <p:par>
                                <p:cTn id="17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18000"/>
                            </p:stCondLst>
                            <p:childTnLst>
                              <p:par>
                                <p:cTn id="17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18000"/>
                            </p:stCondLst>
                            <p:childTnLst>
                              <p:par>
                                <p:cTn id="18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18000"/>
                            </p:stCondLst>
                            <p:childTnLst>
                              <p:par>
                                <p:cTn id="18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18000"/>
                            </p:stCondLst>
                            <p:childTnLst>
                              <p:par>
                                <p:cTn id="188" presetID="42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19100"/>
                            </p:stCondLst>
                            <p:childTnLst>
                              <p:par>
                                <p:cTn id="19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7" fill="hold">
                            <p:stCondLst>
                              <p:cond delay="19600"/>
                            </p:stCondLst>
                            <p:childTnLst>
                              <p:par>
                                <p:cTn id="19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0B7387-281D-DE16-06C1-A61E596813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69F21-221F-8D6B-2EB7-62891F517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6" y="388620"/>
            <a:ext cx="10515600" cy="729619"/>
          </a:xfrm>
        </p:spPr>
        <p:txBody>
          <a:bodyPr/>
          <a:lstStyle/>
          <a:p>
            <a:r>
              <a:rPr lang="en-US"/>
              <a:t>Field &amp; Table Naming Best Practices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555E0A-7D01-3BD3-3643-2BE0FD289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C1EA3-4C4A-234E-8E3D-EDA65E5591FB}" type="slidenum">
              <a:rPr lang="en-US" smtClean="0"/>
              <a:pPr/>
              <a:t>16</a:t>
            </a:fld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A9BDEB90-19BD-CDC8-B1E5-ACFD4227A949}"/>
              </a:ext>
            </a:extLst>
          </p:cNvPr>
          <p:cNvGrpSpPr/>
          <p:nvPr/>
        </p:nvGrpSpPr>
        <p:grpSpPr>
          <a:xfrm>
            <a:off x="836676" y="1282514"/>
            <a:ext cx="10782894" cy="716081"/>
            <a:chOff x="836676" y="1282514"/>
            <a:chExt cx="10782894" cy="716081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71708442-169A-4D8F-97B5-A8C03DFCDBD8}"/>
                </a:ext>
              </a:extLst>
            </p:cNvPr>
            <p:cNvSpPr/>
            <p:nvPr/>
          </p:nvSpPr>
          <p:spPr>
            <a:xfrm>
              <a:off x="836676" y="1352534"/>
              <a:ext cx="311900" cy="310896"/>
            </a:xfrm>
            <a:prstGeom prst="ellipse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07CF591-9A30-AA2A-223B-CAA3E205D489}"/>
                </a:ext>
              </a:extLst>
            </p:cNvPr>
            <p:cNvSpPr txBox="1"/>
            <p:nvPr/>
          </p:nvSpPr>
          <p:spPr>
            <a:xfrm>
              <a:off x="1271240" y="1282514"/>
              <a:ext cx="3578552" cy="4103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t">
              <a:spAutoFit/>
            </a:bodyPr>
            <a:lstStyle/>
            <a:p>
              <a:pPr algn="l" defTabSz="825500"/>
              <a:r>
                <a:rPr lang="en-US" sz="2000">
                  <a:solidFill>
                    <a:schemeClr val="tx1"/>
                  </a:solidFill>
                </a:rPr>
                <a:t>NO </a:t>
              </a:r>
              <a:r>
                <a:rPr lang="en-US" sz="2000">
                  <a:solidFill>
                    <a:schemeClr val="tx1"/>
                  </a:solidFill>
                  <a:latin typeface="+mj-lt"/>
                </a:rPr>
                <a:t>SPACES</a:t>
              </a:r>
              <a:r>
                <a:rPr lang="en-US" sz="2000">
                  <a:solidFill>
                    <a:schemeClr val="tx1"/>
                  </a:solidFill>
                </a:rPr>
                <a:t> ANYWHERE</a:t>
              </a:r>
              <a:endParaRPr kumimoji="0" lang="en-US" sz="2000" b="0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lt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7CB5725-B8D5-D98C-4FC4-6A372EA5BCC9}"/>
                </a:ext>
              </a:extLst>
            </p:cNvPr>
            <p:cNvSpPr txBox="1"/>
            <p:nvPr/>
          </p:nvSpPr>
          <p:spPr>
            <a:xfrm>
              <a:off x="1271239" y="1649782"/>
              <a:ext cx="10348331" cy="3488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t">
              <a:spAutoFit/>
            </a:bodyPr>
            <a:lstStyle/>
            <a:p>
              <a:pPr algn="l" defTabSz="825500"/>
              <a:r>
                <a:rPr lang="en-US" sz="1600" b="0"/>
                <a:t>Avoid spaces in table names and field names entirely. Spaces break references and cause integration issues.</a:t>
              </a:r>
              <a:endParaRPr kumimoji="0" lang="en-US" sz="4000" b="0" i="0" u="none" strike="noStrike" cap="none" spc="0" normalizeH="0" baseline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+mn-lt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14" name="Screen Recording 2025-09-16 081752">
            <a:hlinkClick r:id="" action="ppaction://media"/>
            <a:extLst>
              <a:ext uri="{FF2B5EF4-FFF2-40B4-BE49-F238E27FC236}">
                <a16:creationId xmlns:a16="http://schemas.microsoft.com/office/drawing/2014/main" id="{A2365E64-E4B6-7B4D-1124-9C8B757888D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36044" y="2843737"/>
            <a:ext cx="10716864" cy="273174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96271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8300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0B7387-281D-DE16-06C1-A61E596813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69F21-221F-8D6B-2EB7-62891F517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6" y="388620"/>
            <a:ext cx="10515600" cy="729619"/>
          </a:xfrm>
        </p:spPr>
        <p:txBody>
          <a:bodyPr/>
          <a:lstStyle/>
          <a:p>
            <a:r>
              <a:rPr lang="en-US"/>
              <a:t>Field &amp; Table Naming Best Practices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555E0A-7D01-3BD3-3643-2BE0FD289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C1EA3-4C4A-234E-8E3D-EDA65E5591FB}" type="slidenum">
              <a:rPr lang="en-US" smtClean="0"/>
              <a:pPr/>
              <a:t>17</a:t>
            </a:fld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27C1D14-4717-A50F-4B76-3B1F90DA1D14}"/>
              </a:ext>
            </a:extLst>
          </p:cNvPr>
          <p:cNvGrpSpPr/>
          <p:nvPr/>
        </p:nvGrpSpPr>
        <p:grpSpPr>
          <a:xfrm>
            <a:off x="798745" y="1397081"/>
            <a:ext cx="10779845" cy="716081"/>
            <a:chOff x="839725" y="2164739"/>
            <a:chExt cx="10779845" cy="716081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2B40D5D-4B0C-37B7-DAC7-E63EB43673AB}"/>
                </a:ext>
              </a:extLst>
            </p:cNvPr>
            <p:cNvSpPr txBox="1"/>
            <p:nvPr/>
          </p:nvSpPr>
          <p:spPr>
            <a:xfrm>
              <a:off x="1271240" y="2164739"/>
              <a:ext cx="3033131" cy="4103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t">
              <a:spAutoFit/>
            </a:bodyPr>
            <a:lstStyle/>
            <a:p>
              <a:pPr algn="l" defTabSz="825500"/>
              <a:r>
                <a:rPr kumimoji="0" lang="en-US" sz="200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+mj-lt"/>
                  <a:ea typeface="Helvetica Neue"/>
                  <a:cs typeface="Helvetica Neue"/>
                  <a:sym typeface="Helvetica Neue"/>
                </a:rPr>
                <a:t>Be </a:t>
              </a:r>
              <a:r>
                <a:rPr lang="en-US" sz="2000">
                  <a:solidFill>
                    <a:schemeClr val="tx1"/>
                  </a:solidFill>
                  <a:latin typeface="+mj-lt"/>
                </a:rPr>
                <a:t>Specific But Concise</a:t>
              </a:r>
              <a:endParaRPr kumimoji="0" lang="en-US" sz="2000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j-lt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88CA106-1F77-ED34-03EB-C51639F7EBC8}"/>
                </a:ext>
              </a:extLst>
            </p:cNvPr>
            <p:cNvSpPr txBox="1"/>
            <p:nvPr/>
          </p:nvSpPr>
          <p:spPr>
            <a:xfrm>
              <a:off x="1271239" y="2532007"/>
              <a:ext cx="10348331" cy="3488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t">
              <a:spAutoFit/>
            </a:bodyPr>
            <a:lstStyle/>
            <a:p>
              <a:pPr algn="l" defTabSz="825500"/>
              <a:r>
                <a:rPr lang="en-US" sz="1600" b="0"/>
                <a:t>Use descriptive names that clearly indicate purpose without being unnecessarily lengthy. </a:t>
              </a:r>
              <a:endParaRPr kumimoji="0" lang="en-US" sz="4000" b="0" i="0" u="none" strike="noStrike" cap="none" spc="0" normalizeH="0" baseline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+mn-lt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B9657538-F7B9-FE99-20C5-E0E9824650FF}"/>
                </a:ext>
              </a:extLst>
            </p:cNvPr>
            <p:cNvSpPr/>
            <p:nvPr/>
          </p:nvSpPr>
          <p:spPr>
            <a:xfrm>
              <a:off x="839725" y="2204254"/>
              <a:ext cx="311900" cy="310896"/>
            </a:xfrm>
            <a:prstGeom prst="ellipse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6AC16DEC-CD9E-B30A-6490-B65220F97F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4312" y="2556522"/>
            <a:ext cx="3868215" cy="90175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CE2FF4A-89D3-6738-8EA2-49715AE76F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0920" y="4208173"/>
            <a:ext cx="4306785" cy="1101039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56F5E84-FA76-FE5C-6952-EC984431D8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12690" y="4184146"/>
            <a:ext cx="5112718" cy="1077983"/>
          </a:xfrm>
          <a:prstGeom prst="rect">
            <a:avLst/>
          </a:prstGeom>
        </p:spPr>
      </p:pic>
      <p:sp>
        <p:nvSpPr>
          <p:cNvPr id="25" name="&quot;Not Allowed&quot; Symbol 24">
            <a:extLst>
              <a:ext uri="{FF2B5EF4-FFF2-40B4-BE49-F238E27FC236}">
                <a16:creationId xmlns:a16="http://schemas.microsoft.com/office/drawing/2014/main" id="{142B4AE8-FC0D-190A-F373-4E35106FC165}"/>
              </a:ext>
            </a:extLst>
          </p:cNvPr>
          <p:cNvSpPr/>
          <p:nvPr/>
        </p:nvSpPr>
        <p:spPr>
          <a:xfrm>
            <a:off x="166592" y="4119816"/>
            <a:ext cx="1143000" cy="1143000"/>
          </a:xfrm>
          <a:prstGeom prst="noSmoking">
            <a:avLst/>
          </a:prstGeom>
          <a:solidFill>
            <a:srgbClr val="FF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pic>
        <p:nvPicPr>
          <p:cNvPr id="28" name="Graphic 27" descr="Checkmark with solid fill">
            <a:extLst>
              <a:ext uri="{FF2B5EF4-FFF2-40B4-BE49-F238E27FC236}">
                <a16:creationId xmlns:a16="http://schemas.microsoft.com/office/drawing/2014/main" id="{DA0E10DE-4161-6BD5-BB4D-F0A48F53A2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769690" y="4208173"/>
            <a:ext cx="114300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647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ED4B98-6DB4-17E7-3628-1CD5FA73F8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01FED-2D2F-7F2A-AA46-9A8D4A73F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6" y="388620"/>
            <a:ext cx="10515600" cy="729619"/>
          </a:xfrm>
        </p:spPr>
        <p:txBody>
          <a:bodyPr/>
          <a:lstStyle/>
          <a:p>
            <a:r>
              <a:rPr lang="en-US"/>
              <a:t>Field &amp; Table Naming Best Practices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4E6527-426F-CFF1-356A-295991CAAE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C1EA3-4C4A-234E-8E3D-EDA65E5591FB}" type="slidenum">
              <a:rPr lang="en-US" smtClean="0"/>
              <a:pPr/>
              <a:t>18</a:t>
            </a:fld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40C5F64-58A8-B72B-5824-5CF77E3305EB}"/>
              </a:ext>
            </a:extLst>
          </p:cNvPr>
          <p:cNvGrpSpPr/>
          <p:nvPr/>
        </p:nvGrpSpPr>
        <p:grpSpPr>
          <a:xfrm>
            <a:off x="834901" y="1433988"/>
            <a:ext cx="10782892" cy="716081"/>
            <a:chOff x="836677" y="3050779"/>
            <a:chExt cx="10782892" cy="716081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64E19F6-16CE-12F8-E034-FD146B64D0B7}"/>
                </a:ext>
              </a:extLst>
            </p:cNvPr>
            <p:cNvSpPr txBox="1"/>
            <p:nvPr/>
          </p:nvSpPr>
          <p:spPr>
            <a:xfrm>
              <a:off x="1271239" y="3050779"/>
              <a:ext cx="3033131" cy="4103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t">
              <a:spAutoFit/>
            </a:bodyPr>
            <a:lstStyle/>
            <a:p>
              <a:pPr algn="l" defTabSz="825500"/>
              <a:r>
                <a:rPr kumimoji="0" lang="en-US" sz="200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+mj-lt"/>
                  <a:ea typeface="Helvetica Neue"/>
                  <a:cs typeface="Helvetica Neue"/>
                  <a:sym typeface="Helvetica Neue"/>
                </a:rPr>
                <a:t>Stay Consistent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D7B2AF9-0359-5CE9-EA37-4BFD93535482}"/>
                </a:ext>
              </a:extLst>
            </p:cNvPr>
            <p:cNvSpPr txBox="1"/>
            <p:nvPr/>
          </p:nvSpPr>
          <p:spPr>
            <a:xfrm>
              <a:off x="1271238" y="3418047"/>
              <a:ext cx="10348331" cy="3488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t">
              <a:spAutoFit/>
            </a:bodyPr>
            <a:lstStyle/>
            <a:p>
              <a:pPr algn="l" defTabSz="825500"/>
              <a:r>
                <a:rPr lang="en-US" sz="1600" b="0"/>
                <a:t>If using ‘</a:t>
              </a:r>
              <a:r>
                <a:rPr lang="en-US" sz="1600" b="0" err="1"/>
                <a:t>PatientName</a:t>
              </a:r>
              <a:r>
                <a:rPr lang="en-US" sz="1600" b="0"/>
                <a:t>’ in one location, use it everywhere. Don’t mix ‘Name’, ‘Patient’s Name’, or ‘Patient’.</a:t>
              </a:r>
              <a:endParaRPr kumimoji="0" lang="en-US" sz="4000" b="0" i="0" u="none" strike="noStrike" cap="none" spc="0" normalizeH="0" baseline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+mn-lt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5AC388FF-9061-6100-675A-B604314B19A2}"/>
                </a:ext>
              </a:extLst>
            </p:cNvPr>
            <p:cNvSpPr/>
            <p:nvPr/>
          </p:nvSpPr>
          <p:spPr>
            <a:xfrm>
              <a:off x="836677" y="3086704"/>
              <a:ext cx="311900" cy="310896"/>
            </a:xfrm>
            <a:prstGeom prst="ellipse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BBBE016F-7D9A-2477-A7E8-6D5FAD6430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851" y="2639965"/>
            <a:ext cx="4174988" cy="297259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3986C7C-C29E-2FBD-97A5-EA66A7F8AB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7130" y="2820433"/>
            <a:ext cx="4045121" cy="26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05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148AF8-31CF-CB69-0CDF-3A150742C3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2BB5C-9AA3-80EC-DCDB-A5DAFAB57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6" y="388620"/>
            <a:ext cx="10515600" cy="729619"/>
          </a:xfrm>
        </p:spPr>
        <p:txBody>
          <a:bodyPr/>
          <a:lstStyle/>
          <a:p>
            <a:r>
              <a:rPr lang="en-US"/>
              <a:t>Field &amp; Table Naming Best Practices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BEC27B-C82E-71B0-DC0F-E02FD2F88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C1EA3-4C4A-234E-8E3D-EDA65E5591FB}" type="slidenum">
              <a:rPr lang="en-US" smtClean="0"/>
              <a:pPr/>
              <a:t>19</a:t>
            </a:fld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F0134C7-C6D4-2848-E11C-2726E36F64E7}"/>
              </a:ext>
            </a:extLst>
          </p:cNvPr>
          <p:cNvGrpSpPr/>
          <p:nvPr/>
        </p:nvGrpSpPr>
        <p:grpSpPr>
          <a:xfrm>
            <a:off x="833126" y="1605972"/>
            <a:ext cx="10519150" cy="922435"/>
            <a:chOff x="833126" y="3934807"/>
            <a:chExt cx="10519150" cy="922435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3BC93A3-E184-EE1F-2008-678BDF2F13C0}"/>
                </a:ext>
              </a:extLst>
            </p:cNvPr>
            <p:cNvSpPr txBox="1"/>
            <p:nvPr/>
          </p:nvSpPr>
          <p:spPr>
            <a:xfrm>
              <a:off x="1271240" y="3934807"/>
              <a:ext cx="3971320" cy="4103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t">
              <a:spAutoFit/>
            </a:bodyPr>
            <a:lstStyle/>
            <a:p>
              <a:pPr algn="l" defTabSz="825500"/>
              <a:r>
                <a:rPr kumimoji="0" lang="en-US" sz="200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+mj-lt"/>
                  <a:ea typeface="Helvetica Neue"/>
                  <a:cs typeface="Helvetica Neue"/>
                  <a:sym typeface="Helvetica Neue"/>
                </a:rPr>
                <a:t>Follow Case Conventions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6F5CAFD-9938-520A-2869-F7C573086BF6}"/>
                </a:ext>
              </a:extLst>
            </p:cNvPr>
            <p:cNvSpPr txBox="1"/>
            <p:nvPr/>
          </p:nvSpPr>
          <p:spPr>
            <a:xfrm>
              <a:off x="1271240" y="4262207"/>
              <a:ext cx="10081036" cy="59503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t">
              <a:spAutoFit/>
            </a:bodyPr>
            <a:lstStyle/>
            <a:p>
              <a:pPr algn="l" defTabSz="825500"/>
              <a:r>
                <a:rPr lang="en-US" sz="1600" b="0"/>
                <a:t>camelCase: App controls (</a:t>
              </a:r>
              <a:r>
                <a:rPr lang="en-US" sz="1600" b="0" err="1"/>
                <a:t>btnSubmit</a:t>
              </a:r>
              <a:r>
                <a:rPr lang="en-US" sz="1600" b="0"/>
                <a:t>)</a:t>
              </a:r>
            </a:p>
            <a:p>
              <a:pPr algn="l" defTabSz="825500"/>
              <a:r>
                <a:rPr lang="en-US" sz="1600" b="0" err="1"/>
                <a:t>PascalCase</a:t>
              </a:r>
              <a:r>
                <a:rPr kumimoji="0" lang="en-US" sz="1600" b="0" i="0" u="none" strike="noStrike" cap="none" spc="0" normalizeH="0" baseline="0">
                  <a:ln>
                    <a:noFill/>
                  </a:ln>
                  <a:solidFill>
                    <a:schemeClr val="tx2"/>
                  </a:solidFill>
                  <a:effectLst/>
                  <a:uFillTx/>
                  <a:latin typeface="+mn-lt"/>
                  <a:ea typeface="Helvetica Neue"/>
                  <a:cs typeface="Helvetica Neue"/>
                  <a:sym typeface="Helvetica Neue"/>
                </a:rPr>
                <a:t>: </a:t>
              </a:r>
              <a:r>
                <a:rPr lang="en-US" sz="1600" b="0"/>
                <a:t>Database fields, apps, workflows</a:t>
              </a: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D3ACF739-3923-A419-436C-5B0A433C1E2C}"/>
                </a:ext>
              </a:extLst>
            </p:cNvPr>
            <p:cNvSpPr/>
            <p:nvPr/>
          </p:nvSpPr>
          <p:spPr>
            <a:xfrm>
              <a:off x="833126" y="3969154"/>
              <a:ext cx="311900" cy="310896"/>
            </a:xfrm>
            <a:prstGeom prst="ellipse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91C7D12F-D894-9D5C-F648-67260DB8E503}"/>
              </a:ext>
            </a:extLst>
          </p:cNvPr>
          <p:cNvGrpSpPr/>
          <p:nvPr/>
        </p:nvGrpSpPr>
        <p:grpSpPr>
          <a:xfrm>
            <a:off x="833126" y="3026568"/>
            <a:ext cx="10512550" cy="676213"/>
            <a:chOff x="839725" y="5022119"/>
            <a:chExt cx="10512550" cy="67621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19C1EB4-84C1-A40A-AB88-F549CF1871AB}"/>
                </a:ext>
              </a:extLst>
            </p:cNvPr>
            <p:cNvSpPr txBox="1"/>
            <p:nvPr/>
          </p:nvSpPr>
          <p:spPr>
            <a:xfrm>
              <a:off x="1271239" y="5022119"/>
              <a:ext cx="3033131" cy="4103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t">
              <a:spAutoFit/>
            </a:bodyPr>
            <a:lstStyle/>
            <a:p>
              <a:pPr algn="l" defTabSz="825500"/>
              <a:r>
                <a:rPr kumimoji="0" lang="en-US" sz="200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+mj-lt"/>
                  <a:ea typeface="Helvetica Neue"/>
                  <a:cs typeface="Helvetica Neue"/>
                  <a:sym typeface="Helvetica Neue"/>
                </a:rPr>
                <a:t>Underscore Only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4359AF5-A72E-56D5-53E8-E7E61FBDF302}"/>
                </a:ext>
              </a:extLst>
            </p:cNvPr>
            <p:cNvSpPr txBox="1"/>
            <p:nvPr/>
          </p:nvSpPr>
          <p:spPr>
            <a:xfrm>
              <a:off x="1271239" y="5349519"/>
              <a:ext cx="10081036" cy="3488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t">
              <a:spAutoFit/>
            </a:bodyPr>
            <a:lstStyle/>
            <a:p>
              <a:pPr algn="l" defTabSz="825500"/>
              <a:r>
                <a:rPr lang="en-US" sz="1600" b="0" dirty="0"/>
                <a:t>Use underscores as the only special character – they behave like letters in most systems. </a:t>
              </a:r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905A3D8A-69AA-437A-F884-048866DF9D0A}"/>
                </a:ext>
              </a:extLst>
            </p:cNvPr>
            <p:cNvSpPr/>
            <p:nvPr/>
          </p:nvSpPr>
          <p:spPr>
            <a:xfrm>
              <a:off x="839725" y="5056466"/>
              <a:ext cx="311900" cy="310896"/>
            </a:xfrm>
            <a:prstGeom prst="ellipse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58E00D97-951F-10D8-F7C9-EEC02F3AB774}"/>
              </a:ext>
            </a:extLst>
          </p:cNvPr>
          <p:cNvGrpSpPr/>
          <p:nvPr/>
        </p:nvGrpSpPr>
        <p:grpSpPr>
          <a:xfrm>
            <a:off x="833126" y="4704822"/>
            <a:ext cx="10786444" cy="676213"/>
            <a:chOff x="833126" y="5761080"/>
            <a:chExt cx="10786444" cy="676213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493E5CB-64B4-4604-D246-3A139EDD8093}"/>
                </a:ext>
              </a:extLst>
            </p:cNvPr>
            <p:cNvSpPr txBox="1"/>
            <p:nvPr/>
          </p:nvSpPr>
          <p:spPr>
            <a:xfrm>
              <a:off x="1271241" y="5761080"/>
              <a:ext cx="3033131" cy="4103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t">
              <a:spAutoFit/>
            </a:bodyPr>
            <a:lstStyle/>
            <a:p>
              <a:pPr algn="l" defTabSz="825500"/>
              <a:r>
                <a:rPr kumimoji="0" lang="en-US" sz="200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+mj-lt"/>
                  <a:ea typeface="Helvetica Neue"/>
                  <a:cs typeface="Helvetica Neue"/>
                  <a:sym typeface="Helvetica Neue"/>
                </a:rPr>
                <a:t>Limit Abbreviations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3B8E198-8EE5-28B9-D9E5-B5A2DDDD8DB7}"/>
                </a:ext>
              </a:extLst>
            </p:cNvPr>
            <p:cNvSpPr txBox="1"/>
            <p:nvPr/>
          </p:nvSpPr>
          <p:spPr>
            <a:xfrm>
              <a:off x="1271239" y="6088480"/>
              <a:ext cx="10348331" cy="3488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t">
              <a:spAutoFit/>
            </a:bodyPr>
            <a:lstStyle/>
            <a:p>
              <a:pPr algn="l" defTabSz="825500"/>
              <a:r>
                <a:rPr lang="en-US" sz="1600" b="0" dirty="0"/>
                <a:t>Write out terms in field labels, even if team members ‘should’ know the abbreviations.</a:t>
              </a:r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015E2916-9541-C265-F55E-F141EEE6C5B5}"/>
                </a:ext>
              </a:extLst>
            </p:cNvPr>
            <p:cNvSpPr/>
            <p:nvPr/>
          </p:nvSpPr>
          <p:spPr>
            <a:xfrm>
              <a:off x="833126" y="5800363"/>
              <a:ext cx="311900" cy="310896"/>
            </a:xfrm>
            <a:prstGeom prst="ellipse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1CE4AB9A-D869-4AE3-2584-5F97F99D5B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6900" y="3922775"/>
            <a:ext cx="2867425" cy="562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941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78BFF0-0E24-4B26-E477-0E4ABE537B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C55EA9-BF28-E5D2-6DC9-16D4293F1C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6" y="388620"/>
            <a:ext cx="10515600" cy="772816"/>
          </a:xfrm>
        </p:spPr>
        <p:txBody>
          <a:bodyPr/>
          <a:lstStyle/>
          <a:p>
            <a:r>
              <a:rPr lang="en-US"/>
              <a:t>App Component Naming Standards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852492-CA26-073C-D867-1F045CCA2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C1EA3-4C4A-234E-8E3D-EDA65E5591FB}" type="slidenum">
              <a:rPr lang="en-US" smtClean="0"/>
              <a:pPr/>
              <a:t>20</a:t>
            </a:fld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0E27933-D2E5-EF3F-88C7-D6B7537AA12F}"/>
              </a:ext>
            </a:extLst>
          </p:cNvPr>
          <p:cNvGrpSpPr/>
          <p:nvPr/>
        </p:nvGrpSpPr>
        <p:grpSpPr>
          <a:xfrm>
            <a:off x="1423577" y="1631456"/>
            <a:ext cx="10081036" cy="922435"/>
            <a:chOff x="1423577" y="1760505"/>
            <a:chExt cx="10081036" cy="922435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2B29FC6-897D-A815-246A-BA238A74375F}"/>
                </a:ext>
              </a:extLst>
            </p:cNvPr>
            <p:cNvSpPr txBox="1"/>
            <p:nvPr/>
          </p:nvSpPr>
          <p:spPr>
            <a:xfrm>
              <a:off x="1423640" y="1760505"/>
              <a:ext cx="3033131" cy="4103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t">
              <a:spAutoFit/>
            </a:bodyPr>
            <a:lstStyle/>
            <a:p>
              <a:pPr algn="l" defTabSz="825500"/>
              <a:r>
                <a:rPr kumimoji="0" lang="en-US" sz="200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+mj-lt"/>
                  <a:ea typeface="Helvetica Neue"/>
                  <a:cs typeface="Helvetica Neue"/>
                  <a:sym typeface="Helvetica Neue"/>
                </a:rPr>
                <a:t>Screens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E6ACC30-ACF5-6848-7D42-4C3451087588}"/>
                </a:ext>
              </a:extLst>
            </p:cNvPr>
            <p:cNvSpPr txBox="1"/>
            <p:nvPr/>
          </p:nvSpPr>
          <p:spPr>
            <a:xfrm>
              <a:off x="1423577" y="2087905"/>
              <a:ext cx="10081036" cy="59503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t">
              <a:spAutoFit/>
            </a:bodyPr>
            <a:lstStyle/>
            <a:p>
              <a:pPr algn="l" defTabSz="825500"/>
              <a:r>
                <a:rPr lang="en-US" sz="1600" b="0"/>
                <a:t>Use underscores for screen compatibility</a:t>
              </a:r>
            </a:p>
            <a:p>
              <a:pPr algn="l" defTabSz="825500"/>
              <a:r>
                <a:rPr lang="en-US" sz="1600" b="0"/>
                <a:t>Examples: </a:t>
              </a:r>
              <a:r>
                <a:rPr lang="en-US" sz="1600"/>
                <a:t> 'Home'; 'Dashboard', '</a:t>
              </a:r>
              <a:r>
                <a:rPr lang="en-US" sz="1600" err="1"/>
                <a:t>Patient_Information</a:t>
              </a:r>
              <a:r>
                <a:rPr lang="en-US" sz="1600"/>
                <a:t>'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BA7B5232-FDC1-CD24-BAC6-79A05B265701}"/>
              </a:ext>
            </a:extLst>
          </p:cNvPr>
          <p:cNvGrpSpPr/>
          <p:nvPr/>
        </p:nvGrpSpPr>
        <p:grpSpPr>
          <a:xfrm>
            <a:off x="992626" y="2755160"/>
            <a:ext cx="10507695" cy="907046"/>
            <a:chOff x="996918" y="2696381"/>
            <a:chExt cx="10507695" cy="907046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BB72897-F4A8-C807-87D1-8511AD9FB915}"/>
                </a:ext>
              </a:extLst>
            </p:cNvPr>
            <p:cNvSpPr txBox="1"/>
            <p:nvPr/>
          </p:nvSpPr>
          <p:spPr>
            <a:xfrm>
              <a:off x="1423640" y="2696381"/>
              <a:ext cx="3033131" cy="4103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t">
              <a:spAutoFit/>
            </a:bodyPr>
            <a:lstStyle/>
            <a:p>
              <a:pPr algn="l" defTabSz="825500"/>
              <a:r>
                <a:rPr kumimoji="0" lang="en-US" sz="200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+mj-lt"/>
                  <a:ea typeface="Helvetica Neue"/>
                  <a:cs typeface="Helvetica Neue"/>
                  <a:sym typeface="Helvetica Neue"/>
                </a:rPr>
                <a:t>Controls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28FB9F5-10C6-FB09-4168-0BA9834BDEB8}"/>
                </a:ext>
              </a:extLst>
            </p:cNvPr>
            <p:cNvSpPr txBox="1"/>
            <p:nvPr/>
          </p:nvSpPr>
          <p:spPr>
            <a:xfrm>
              <a:off x="1423577" y="3023781"/>
              <a:ext cx="10081036" cy="57964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t">
              <a:spAutoFit/>
            </a:bodyPr>
            <a:lstStyle/>
            <a:p>
              <a:pPr algn="l" fontAlgn="ctr"/>
              <a:r>
                <a:rPr lang="en-US" b="0"/>
                <a:t>Control type prefix with descriptive identifiers</a:t>
              </a:r>
            </a:p>
            <a:p>
              <a:pPr algn="l" defTabSz="825500"/>
              <a:r>
                <a:rPr lang="en-US" sz="1600" b="0"/>
                <a:t>Examples: </a:t>
              </a:r>
              <a:r>
                <a:rPr lang="en-US" sz="1600"/>
                <a:t> </a:t>
              </a:r>
              <a:r>
                <a:rPr lang="en-US" sz="1600" err="1"/>
                <a:t>txtFirstName</a:t>
              </a:r>
              <a:r>
                <a:rPr lang="en-US" sz="1600"/>
                <a:t>, </a:t>
              </a:r>
              <a:r>
                <a:rPr lang="en-US" sz="1600" err="1"/>
                <a:t>lblFirstName</a:t>
              </a:r>
              <a:r>
                <a:rPr lang="en-US" sz="1600"/>
                <a:t>, </a:t>
              </a:r>
              <a:r>
                <a:rPr lang="en-US" sz="1600" err="1"/>
                <a:t>btnSubmit</a:t>
              </a:r>
              <a:endParaRPr lang="en-US" sz="160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2B844AB5-CBE0-1C28-7C96-48BE877F130C}"/>
                </a:ext>
              </a:extLst>
            </p:cNvPr>
            <p:cNvSpPr/>
            <p:nvPr/>
          </p:nvSpPr>
          <p:spPr>
            <a:xfrm>
              <a:off x="996918" y="2730728"/>
              <a:ext cx="311900" cy="310896"/>
            </a:xfrm>
            <a:prstGeom prst="ellipse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C3237422-7BA6-EB80-8ADD-F98D89D867ED}"/>
              </a:ext>
            </a:extLst>
          </p:cNvPr>
          <p:cNvGrpSpPr/>
          <p:nvPr/>
        </p:nvGrpSpPr>
        <p:grpSpPr>
          <a:xfrm>
            <a:off x="996918" y="3863476"/>
            <a:ext cx="10507695" cy="907046"/>
            <a:chOff x="996918" y="3780264"/>
            <a:chExt cx="10507695" cy="907046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D260EC6-E0BE-C5A7-DF11-B93F4F52BE6B}"/>
                </a:ext>
              </a:extLst>
            </p:cNvPr>
            <p:cNvSpPr txBox="1"/>
            <p:nvPr/>
          </p:nvSpPr>
          <p:spPr>
            <a:xfrm>
              <a:off x="1423640" y="3780264"/>
              <a:ext cx="3971320" cy="4103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t">
              <a:spAutoFit/>
            </a:bodyPr>
            <a:lstStyle/>
            <a:p>
              <a:pPr algn="l" defTabSz="825500"/>
              <a:r>
                <a:rPr kumimoji="0" lang="en-US" sz="200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+mj-lt"/>
                  <a:ea typeface="Helvetica Neue"/>
                  <a:cs typeface="Helvetica Neue"/>
                  <a:sym typeface="Helvetica Neue"/>
                </a:rPr>
                <a:t>Screen </a:t>
              </a:r>
              <a:r>
                <a:rPr lang="en-US" sz="2000">
                  <a:solidFill>
                    <a:schemeClr val="tx1"/>
                  </a:solidFill>
                  <a:latin typeface="+mj-lt"/>
                </a:rPr>
                <a:t>Specific </a:t>
              </a:r>
              <a:r>
                <a:rPr kumimoji="0" lang="en-US" sz="200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+mj-lt"/>
                  <a:ea typeface="Helvetica Neue"/>
                  <a:cs typeface="Helvetica Neue"/>
                  <a:sym typeface="Helvetica Neue"/>
                </a:rPr>
                <a:t>Controls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504F163-ECC6-034D-4B9A-5F78DD12F4A7}"/>
                </a:ext>
              </a:extLst>
            </p:cNvPr>
            <p:cNvSpPr txBox="1"/>
            <p:nvPr/>
          </p:nvSpPr>
          <p:spPr>
            <a:xfrm>
              <a:off x="1423577" y="4107664"/>
              <a:ext cx="10081036" cy="57964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t">
              <a:spAutoFit/>
            </a:bodyPr>
            <a:lstStyle/>
            <a:p>
              <a:pPr algn="l" fontAlgn="ctr"/>
              <a:r>
                <a:rPr lang="en-US" b="0"/>
                <a:t>Add screen initials for controls appearing on multiple screens</a:t>
              </a:r>
            </a:p>
            <a:p>
              <a:pPr algn="l" defTabSz="825500"/>
              <a:r>
                <a:rPr lang="en-US" sz="1600" b="0"/>
                <a:t>Examples: </a:t>
              </a:r>
              <a:r>
                <a:rPr lang="en-US" sz="1600"/>
                <a:t> </a:t>
              </a:r>
              <a:r>
                <a:rPr lang="en-US" sz="1600" err="1"/>
                <a:t>btnSubmit_H</a:t>
              </a:r>
              <a:r>
                <a:rPr lang="en-US" sz="1600"/>
                <a:t>; </a:t>
              </a:r>
              <a:r>
                <a:rPr lang="en-US" sz="1600" err="1"/>
                <a:t>btnSubmit_D</a:t>
              </a:r>
              <a:r>
                <a:rPr lang="en-US" sz="1600"/>
                <a:t>; </a:t>
              </a:r>
              <a:r>
                <a:rPr lang="en-US" sz="1600" err="1"/>
                <a:t>btnSubmit_PI</a:t>
              </a:r>
              <a:endParaRPr lang="en-US" sz="1600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83ADC72B-9C50-BAD3-201E-F139805F44CD}"/>
                </a:ext>
              </a:extLst>
            </p:cNvPr>
            <p:cNvSpPr/>
            <p:nvPr/>
          </p:nvSpPr>
          <p:spPr>
            <a:xfrm>
              <a:off x="996918" y="3814611"/>
              <a:ext cx="311900" cy="310896"/>
            </a:xfrm>
            <a:prstGeom prst="ellipse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CBD776AC-8913-4653-324A-0A4A7FC798AC}"/>
              </a:ext>
            </a:extLst>
          </p:cNvPr>
          <p:cNvGrpSpPr/>
          <p:nvPr/>
        </p:nvGrpSpPr>
        <p:grpSpPr>
          <a:xfrm>
            <a:off x="992626" y="5097922"/>
            <a:ext cx="10511987" cy="907046"/>
            <a:chOff x="992626" y="4685672"/>
            <a:chExt cx="10511987" cy="907046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FAA5CCE-1D32-98B7-4508-92E9D50BA3BD}"/>
                </a:ext>
              </a:extLst>
            </p:cNvPr>
            <p:cNvSpPr txBox="1"/>
            <p:nvPr/>
          </p:nvSpPr>
          <p:spPr>
            <a:xfrm>
              <a:off x="1423640" y="4685672"/>
              <a:ext cx="3033131" cy="4103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t">
              <a:spAutoFit/>
            </a:bodyPr>
            <a:lstStyle/>
            <a:p>
              <a:pPr algn="l" defTabSz="825500"/>
              <a:r>
                <a:rPr kumimoji="0" lang="en-US" sz="200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+mj-lt"/>
                  <a:ea typeface="Helvetica Neue"/>
                  <a:cs typeface="Helvetica Neue"/>
                  <a:sym typeface="Helvetica Neue"/>
                </a:rPr>
                <a:t>Variables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1C9CB4F-7124-320E-C661-6E2306951911}"/>
                </a:ext>
              </a:extLst>
            </p:cNvPr>
            <p:cNvSpPr txBox="1"/>
            <p:nvPr/>
          </p:nvSpPr>
          <p:spPr>
            <a:xfrm>
              <a:off x="1423577" y="5013072"/>
              <a:ext cx="10081036" cy="57964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t">
              <a:spAutoFit/>
            </a:bodyPr>
            <a:lstStyle/>
            <a:p>
              <a:pPr algn="l" fontAlgn="ctr"/>
              <a:r>
                <a:rPr lang="en-US" b="0"/>
                <a:t>Global are used throughout the app and local are used within the same screen</a:t>
              </a:r>
            </a:p>
            <a:p>
              <a:pPr algn="l" defTabSz="825500"/>
              <a:r>
                <a:rPr lang="en-US" sz="1600" b="0"/>
                <a:t>Examples: </a:t>
              </a:r>
              <a:r>
                <a:rPr lang="en-US" sz="1600"/>
                <a:t> </a:t>
              </a:r>
              <a:r>
                <a:rPr lang="en-US" sz="1600" err="1"/>
                <a:t>gblUser</a:t>
              </a:r>
              <a:r>
                <a:rPr lang="en-US" sz="1600"/>
                <a:t>, </a:t>
              </a:r>
              <a:r>
                <a:rPr lang="en-US" sz="1600" err="1"/>
                <a:t>gblDesign</a:t>
              </a:r>
              <a:r>
                <a:rPr lang="en-US" sz="1600"/>
                <a:t> and </a:t>
              </a:r>
              <a:r>
                <a:rPr lang="en-US" sz="1600" err="1"/>
                <a:t>locShowPopUp</a:t>
              </a:r>
              <a:r>
                <a:rPr lang="en-US" sz="1600"/>
                <a:t>, </a:t>
              </a:r>
              <a:r>
                <a:rPr lang="en-US" sz="1600" err="1"/>
                <a:t>locClosePopUp</a:t>
              </a:r>
              <a:endParaRPr lang="en-US" sz="1600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0A953BE4-0675-2200-3FA7-FCBD85658D3B}"/>
                </a:ext>
              </a:extLst>
            </p:cNvPr>
            <p:cNvSpPr/>
            <p:nvPr/>
          </p:nvSpPr>
          <p:spPr>
            <a:xfrm>
              <a:off x="992626" y="4720019"/>
              <a:ext cx="311900" cy="310896"/>
            </a:xfrm>
            <a:prstGeom prst="ellipse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7117FE34-79C5-90EF-82DF-CA8140893AD2}"/>
              </a:ext>
            </a:extLst>
          </p:cNvPr>
          <p:cNvSpPr/>
          <p:nvPr/>
        </p:nvSpPr>
        <p:spPr>
          <a:xfrm>
            <a:off x="992626" y="1730929"/>
            <a:ext cx="311900" cy="310896"/>
          </a:xfrm>
          <a:prstGeom prst="ellipse">
            <a:avLst/>
          </a:prstGeom>
          <a:solidFill>
            <a:schemeClr val="accent6"/>
          </a:solidFill>
          <a:ln w="12700" cap="flat">
            <a:noFill/>
            <a:miter lim="400000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4066916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88D519-BC00-C001-232F-F9B4DA3C1E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erson reaching for a paper on a table full of paper and sticky notes">
            <a:extLst>
              <a:ext uri="{FF2B5EF4-FFF2-40B4-BE49-F238E27FC236}">
                <a16:creationId xmlns:a16="http://schemas.microsoft.com/office/drawing/2014/main" id="{AF93A3A1-1050-6577-C8AC-3A68591980F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7498" r="28494" b="2"/>
          <a:stretch>
            <a:fillRect/>
          </a:stretch>
        </p:blipFill>
        <p:spPr>
          <a:xfrm>
            <a:off x="7534656" y="388620"/>
            <a:ext cx="3963924" cy="6012180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7AA988E-7ADC-A5FA-0B0E-D7E3EF38A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6" y="388620"/>
            <a:ext cx="6309360" cy="1143000"/>
          </a:xfrm>
        </p:spPr>
        <p:txBody>
          <a:bodyPr anchor="ctr">
            <a:normAutofit/>
          </a:bodyPr>
          <a:lstStyle/>
          <a:p>
            <a:r>
              <a:rPr lang="en-US"/>
              <a:t>Essential Guidelines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C9A844-20AB-539D-12D9-877994B1977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6676" y="1714500"/>
            <a:ext cx="6309360" cy="211036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>
                <a:solidFill>
                  <a:srgbClr val="5E6369"/>
                </a:solidFill>
              </a:rPr>
              <a:t>Use Prefixes &amp; Suffixes</a:t>
            </a:r>
          </a:p>
          <a:p>
            <a:pPr marL="0" indent="0">
              <a:buNone/>
            </a:pPr>
            <a:r>
              <a:rPr lang="en-US" sz="1600">
                <a:solidFill>
                  <a:srgbClr val="5E6369"/>
                </a:solidFill>
              </a:rPr>
              <a:t>Add company or project identifiers when working across multiple teams and environments. This prevents confusion with database, app and environments names.</a:t>
            </a:r>
          </a:p>
          <a:p>
            <a:pPr marL="0" indent="0">
              <a:buNone/>
            </a:pPr>
            <a:endParaRPr lang="en-US" sz="1600" b="1">
              <a:solidFill>
                <a:srgbClr val="5E6369"/>
              </a:solidFill>
            </a:endParaRPr>
          </a:p>
          <a:p>
            <a:pPr marL="0" indent="0">
              <a:buNone/>
            </a:pPr>
            <a:r>
              <a:rPr lang="en-US" sz="1600" b="1">
                <a:solidFill>
                  <a:schemeClr val="tx1"/>
                </a:solidFill>
              </a:rPr>
              <a:t>Example</a:t>
            </a:r>
            <a:r>
              <a:rPr lang="en-US" sz="1600" b="1">
                <a:solidFill>
                  <a:srgbClr val="5E6369"/>
                </a:solidFill>
              </a:rPr>
              <a:t>: </a:t>
            </a:r>
            <a:endParaRPr lang="en-US" sz="1600" b="1" dirty="0">
              <a:solidFill>
                <a:srgbClr val="5E6369"/>
              </a:solidFill>
            </a:endParaRPr>
          </a:p>
          <a:p>
            <a:pPr marL="0" indent="0">
              <a:buNone/>
            </a:pPr>
            <a:r>
              <a:rPr lang="en-US" sz="1600" b="1" dirty="0" err="1">
                <a:solidFill>
                  <a:srgbClr val="5E6369"/>
                </a:solidFill>
              </a:rPr>
              <a:t>ProjectA</a:t>
            </a:r>
            <a:r>
              <a:rPr lang="en-US" sz="1600" b="1" err="1">
                <a:solidFill>
                  <a:srgbClr val="5E6369"/>
                </a:solidFill>
              </a:rPr>
              <a:t>_Customer_Portal</a:t>
            </a:r>
            <a:r>
              <a:rPr lang="en-US" sz="1600" b="1" dirty="0">
                <a:solidFill>
                  <a:srgbClr val="5E6369"/>
                </a:solidFill>
              </a:rPr>
              <a:t> </a:t>
            </a:r>
          </a:p>
          <a:p>
            <a:pPr marL="0" indent="0">
              <a:buNone/>
            </a:pPr>
            <a:r>
              <a:rPr lang="en-US" sz="1600" b="1" dirty="0" err="1">
                <a:solidFill>
                  <a:srgbClr val="5E6369"/>
                </a:solidFill>
              </a:rPr>
              <a:t>ProjectB_Customer_Portal</a:t>
            </a:r>
            <a:endParaRPr lang="en-US" sz="1600">
              <a:solidFill>
                <a:srgbClr val="5E6369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3BCAAD-FE09-8E3A-4363-38D0CAC8243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1352276" y="6400800"/>
            <a:ext cx="452628" cy="32004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343C1EA3-4C4A-234E-8E3D-EDA65E5591FB}" type="slidenum">
              <a:rPr lang="en-US" smtClean="0"/>
              <a:pPr>
                <a:spcAft>
                  <a:spcPts val="600"/>
                </a:spcAft>
              </a:pPr>
              <a:t>21</a:t>
            </a:fld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14B47BF-4517-FA95-B9B7-644ED744F936}"/>
              </a:ext>
            </a:extLst>
          </p:cNvPr>
          <p:cNvSpPr txBox="1"/>
          <p:nvPr/>
        </p:nvSpPr>
        <p:spPr>
          <a:xfrm>
            <a:off x="836676" y="4175678"/>
            <a:ext cx="6094140" cy="169277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34290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kumimoji="0" lang="en-US" sz="2000" i="0" u="none" strike="noStrike" kern="0" cap="none" spc="0" normalizeH="0" baseline="0" noProof="0">
                <a:ln>
                  <a:noFill/>
                </a:ln>
                <a:solidFill>
                  <a:srgbClr val="5E6369"/>
                </a:solidFill>
                <a:effectLst/>
                <a:uLnTx/>
                <a:uFillTx/>
                <a:latin typeface="Arial" panose="020B0604020202020204"/>
                <a:sym typeface="Helvetica Neue"/>
              </a:rPr>
              <a:t>Maintain Living Documentation</a:t>
            </a:r>
          </a:p>
          <a:p>
            <a:pPr marL="0" marR="0" lvl="0" indent="0" algn="l" defTabSz="34290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5E6369"/>
                </a:solidFill>
                <a:effectLst/>
                <a:uLnTx/>
                <a:uFillTx/>
                <a:latin typeface="Arial" panose="020B0604020202020204"/>
                <a:sym typeface="Helvetica Neue"/>
              </a:rPr>
              <a:t>Track naming standards in shared documentation.</a:t>
            </a:r>
          </a:p>
          <a:p>
            <a:pPr marL="0" marR="0" lvl="0" indent="0" algn="l" defTabSz="34290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5E6369"/>
                </a:solidFill>
                <a:effectLst/>
                <a:uLnTx/>
                <a:uFillTx/>
                <a:latin typeface="Arial" panose="020B0604020202020204"/>
                <a:sym typeface="Helvetica Neue"/>
              </a:rPr>
              <a:t>Keep it updated and accessible to all team members.</a:t>
            </a:r>
          </a:p>
          <a:p>
            <a:pPr marL="0" marR="0" lvl="0" indent="0" algn="l" defTabSz="34290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endParaRPr kumimoji="0" lang="en-US" sz="1600" i="0" u="none" strike="noStrike" kern="0" cap="none" spc="0" normalizeH="0" baseline="0" noProof="0">
              <a:ln>
                <a:noFill/>
              </a:ln>
              <a:solidFill>
                <a:srgbClr val="5E6369"/>
              </a:solidFill>
              <a:effectLst/>
              <a:uLnTx/>
              <a:uFillTx/>
              <a:latin typeface="Arial" panose="020B0604020202020204"/>
              <a:sym typeface="Helvetica Neue"/>
            </a:endParaRPr>
          </a:p>
          <a:p>
            <a:pPr marL="0" marR="0" lvl="0" indent="0" algn="l" defTabSz="34290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kumimoji="0" lang="en-US" sz="160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sym typeface="Helvetica Neue"/>
              </a:rPr>
              <a:t>Example</a:t>
            </a:r>
            <a:r>
              <a:rPr kumimoji="0" lang="en-US" sz="1600" i="0" u="none" strike="noStrike" kern="0" cap="none" spc="0" normalizeH="0" baseline="0" noProof="0">
                <a:ln>
                  <a:noFill/>
                </a:ln>
                <a:solidFill>
                  <a:srgbClr val="5E6369"/>
                </a:solidFill>
                <a:effectLst/>
                <a:uLnTx/>
                <a:uFillTx/>
                <a:latin typeface="Arial" panose="020B0604020202020204"/>
                <a:sym typeface="Helvetica Neue"/>
              </a:rPr>
              <a:t>: </a:t>
            </a: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5E6369"/>
                </a:solidFill>
                <a:effectLst/>
                <a:uLnTx/>
                <a:uFillTx/>
                <a:latin typeface="Arial" panose="020B0604020202020204"/>
                <a:sym typeface="Helvetica Neue"/>
              </a:rPr>
              <a:t>OneNote or our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5E6369"/>
                </a:solidFill>
                <a:effectLst/>
                <a:uLnTx/>
                <a:uFillTx/>
                <a:latin typeface="Arial" panose="020B0604020202020204"/>
                <a:sym typeface="Helvetica Neue"/>
              </a:rPr>
              <a:t>Data Reference Guide</a:t>
            </a: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5E6369"/>
                </a:solidFill>
                <a:effectLst/>
                <a:uLnTx/>
                <a:uFillTx/>
                <a:latin typeface="Arial" panose="020B0604020202020204"/>
                <a:sym typeface="Helvetica Neue"/>
              </a:rPr>
              <a:t> Template</a:t>
            </a:r>
          </a:p>
        </p:txBody>
      </p:sp>
    </p:spTree>
    <p:extLst>
      <p:ext uri="{BB962C8B-B14F-4D97-AF65-F5344CB8AC3E}">
        <p14:creationId xmlns:p14="http://schemas.microsoft.com/office/powerpoint/2010/main" val="71702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60592E-BD70-59EA-2CF5-B80DE7C1DC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usinesswoman looking out of window">
            <a:extLst>
              <a:ext uri="{FF2B5EF4-FFF2-40B4-BE49-F238E27FC236}">
                <a16:creationId xmlns:a16="http://schemas.microsoft.com/office/drawing/2014/main" id="{5E53A86F-6F1E-50CF-1BD7-C0E0F5EDF4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862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378F2FC-1EED-0E1F-3759-4CFAE7C62F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6" y="388620"/>
            <a:ext cx="5259324" cy="3926902"/>
          </a:xfrm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coolSlant"/>
          </a:sp3d>
        </p:spPr>
        <p:txBody>
          <a:bodyPr>
            <a:normAutofit/>
          </a:bodyPr>
          <a:lstStyle/>
          <a:p>
            <a:r>
              <a:rPr lang="en-US" sz="660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You’re Saving Your Future Self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E3E74E-2302-367C-7AAB-33E245C46E0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58555" y="5025853"/>
            <a:ext cx="6340078" cy="170613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>
                <a:solidFill>
                  <a:schemeClr val="bg1"/>
                </a:solidFill>
              </a:rPr>
              <a:t>Consistent naming conventions prevent headaches for future developers – including yourself when you revisit projects months later. Clear and predictable names make troubleshooting and enhancements exponentially easier.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4919C49-AB9C-B5A6-1BE1-53D346965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C1EA3-4C4A-234E-8E3D-EDA65E5591FB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213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0CE479-8A82-89C6-9A25-A81E090D1F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F14232-3740-8556-B3E1-7FF01BEDB5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6" y="510003"/>
            <a:ext cx="10515600" cy="1143000"/>
          </a:xfrm>
        </p:spPr>
        <p:txBody>
          <a:bodyPr anchor="ctr">
            <a:normAutofit/>
          </a:bodyPr>
          <a:lstStyle/>
          <a:p>
            <a:r>
              <a:rPr lang="en-US"/>
              <a:t>Know Your Tools, Know Your Data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8B7A397E-C24F-CF17-8142-887A1597D2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96703" y="2511658"/>
            <a:ext cx="1005840" cy="100584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1E0F4B75-A216-FF08-8EE9-1496D9FC48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673049" y="2511658"/>
            <a:ext cx="1005840" cy="100584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D7F694AD-5E69-5C0A-BF74-A6AC96937C1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564440" y="2511658"/>
            <a:ext cx="1005840" cy="100584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0C12698B-90CB-6487-11E5-16067F7F42F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190680" y="2522612"/>
            <a:ext cx="1005840" cy="1005840"/>
          </a:xfrm>
          <a:prstGeom prst="rect">
            <a:avLst/>
          </a:prstGeom>
        </p:spPr>
      </p:pic>
      <p:pic>
        <p:nvPicPr>
          <p:cNvPr id="10" name="Picture 9" descr="A black and orange x&#10;&#10;AI-generated content may be incorrect.">
            <a:extLst>
              <a:ext uri="{FF2B5EF4-FFF2-40B4-BE49-F238E27FC236}">
                <a16:creationId xmlns:a16="http://schemas.microsoft.com/office/drawing/2014/main" id="{95AE829A-2FAA-6CBD-0BFD-0024839F124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7293" y="3745273"/>
            <a:ext cx="1005840" cy="1005840"/>
          </a:xfrm>
          <a:prstGeom prst="rect">
            <a:avLst/>
          </a:prstGeom>
        </p:spPr>
      </p:pic>
      <p:pic>
        <p:nvPicPr>
          <p:cNvPr id="11" name="Picture 10" descr="A blue arrow with black background&#10;&#10;AI-generated content may be incorrect.">
            <a:extLst>
              <a:ext uri="{FF2B5EF4-FFF2-40B4-BE49-F238E27FC236}">
                <a16:creationId xmlns:a16="http://schemas.microsoft.com/office/drawing/2014/main" id="{3D136A5A-FA52-C8F7-93AD-FC78B5277098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84" r="13848" b="3718"/>
          <a:stretch>
            <a:fillRect/>
          </a:stretch>
        </p:blipFill>
        <p:spPr>
          <a:xfrm>
            <a:off x="341330" y="3620852"/>
            <a:ext cx="1091706" cy="1005840"/>
          </a:xfrm>
          <a:prstGeom prst="rect">
            <a:avLst/>
          </a:prstGeom>
        </p:spPr>
      </p:pic>
      <p:pic>
        <p:nvPicPr>
          <p:cNvPr id="12" name="Picture 11" descr="A blue cloud with white text&#10;&#10;AI-generated content may be incorrect.">
            <a:extLst>
              <a:ext uri="{FF2B5EF4-FFF2-40B4-BE49-F238E27FC236}">
                <a16:creationId xmlns:a16="http://schemas.microsoft.com/office/drawing/2014/main" id="{4AA66B8F-8CFF-AF18-DB3D-157DB2504A5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92" t="18962" r="23448" b="18830"/>
          <a:stretch>
            <a:fillRect/>
          </a:stretch>
        </p:blipFill>
        <p:spPr>
          <a:xfrm>
            <a:off x="1556434" y="4012832"/>
            <a:ext cx="1508947" cy="1005840"/>
          </a:xfrm>
          <a:prstGeom prst="rect">
            <a:avLst/>
          </a:prstGeom>
        </p:spPr>
      </p:pic>
      <p:pic>
        <p:nvPicPr>
          <p:cNvPr id="13" name="Picture 12" descr="A blue sign with white w and orange circle&#10;&#10;AI-generated content may be incorrect.">
            <a:extLst>
              <a:ext uri="{FF2B5EF4-FFF2-40B4-BE49-F238E27FC236}">
                <a16:creationId xmlns:a16="http://schemas.microsoft.com/office/drawing/2014/main" id="{748E6461-BA41-0370-7A81-B383A383117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7209" y="4010452"/>
            <a:ext cx="1005840" cy="1005840"/>
          </a:xfrm>
          <a:prstGeom prst="rect">
            <a:avLst/>
          </a:prstGeom>
        </p:spPr>
      </p:pic>
      <p:pic>
        <p:nvPicPr>
          <p:cNvPr id="14" name="Picture 13" descr="A white oval object on a red background&#10;&#10;AI-generated content may be incorrect.">
            <a:extLst>
              <a:ext uri="{FF2B5EF4-FFF2-40B4-BE49-F238E27FC236}">
                <a16:creationId xmlns:a16="http://schemas.microsoft.com/office/drawing/2014/main" id="{D793E370-9229-F291-32A2-07ADEC479C4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8435" y="4820785"/>
            <a:ext cx="1005840" cy="1005840"/>
          </a:xfrm>
          <a:prstGeom prst="rect">
            <a:avLst/>
          </a:prstGeom>
        </p:spPr>
      </p:pic>
      <p:pic>
        <p:nvPicPr>
          <p:cNvPr id="15" name="Picture 14" descr="A cartoon of a monkey&#10;&#10;AI-generated content may be incorrect.">
            <a:extLst>
              <a:ext uri="{FF2B5EF4-FFF2-40B4-BE49-F238E27FC236}">
                <a16:creationId xmlns:a16="http://schemas.microsoft.com/office/drawing/2014/main" id="{9CD06BD4-1807-0E01-7DAE-BEC207F668FC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9311" y="5392615"/>
            <a:ext cx="1005840" cy="1005840"/>
          </a:xfrm>
          <a:prstGeom prst="rect">
            <a:avLst/>
          </a:prstGeom>
        </p:spPr>
      </p:pic>
      <p:pic>
        <p:nvPicPr>
          <p:cNvPr id="16" name="Picture 15" descr="A blue and orange circle with circles&#10;&#10;AI-generated content may be incorrect.">
            <a:extLst>
              <a:ext uri="{FF2B5EF4-FFF2-40B4-BE49-F238E27FC236}">
                <a16:creationId xmlns:a16="http://schemas.microsoft.com/office/drawing/2014/main" id="{BEA0EFAD-1DB1-FC48-EF26-1FF44611DB34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8655" y="5392615"/>
            <a:ext cx="1005840" cy="1005840"/>
          </a:xfrm>
          <a:prstGeom prst="rect">
            <a:avLst/>
          </a:prstGeom>
        </p:spPr>
      </p:pic>
      <p:pic>
        <p:nvPicPr>
          <p:cNvPr id="17" name="Picture 16" descr="A blue and white logo&#10;&#10;AI-generated content may be incorrect.">
            <a:extLst>
              <a:ext uri="{FF2B5EF4-FFF2-40B4-BE49-F238E27FC236}">
                <a16:creationId xmlns:a16="http://schemas.microsoft.com/office/drawing/2014/main" id="{D5FB53D3-40F2-85DE-10E1-7A79AE36E6D8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2772" y="5080154"/>
            <a:ext cx="1005840" cy="1005840"/>
          </a:xfrm>
          <a:prstGeom prst="rect">
            <a:avLst/>
          </a:prstGeom>
        </p:spPr>
      </p:pic>
      <p:pic>
        <p:nvPicPr>
          <p:cNvPr id="18" name="Picture 17" descr="A logo with a letter p&#10;&#10;AI-generated content may be incorrect.">
            <a:extLst>
              <a:ext uri="{FF2B5EF4-FFF2-40B4-BE49-F238E27FC236}">
                <a16:creationId xmlns:a16="http://schemas.microsoft.com/office/drawing/2014/main" id="{539789AC-49FB-17EC-77D5-CC121F60036C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3476" y="4948615"/>
            <a:ext cx="1154318" cy="1005840"/>
          </a:xfrm>
          <a:prstGeom prst="rect">
            <a:avLst/>
          </a:prstGeom>
        </p:spPr>
      </p:pic>
      <p:pic>
        <p:nvPicPr>
          <p:cNvPr id="19" name="Picture 18" descr="A group of blue and white shapes&#10;&#10;AI-generated content may be incorrect.">
            <a:extLst>
              <a:ext uri="{FF2B5EF4-FFF2-40B4-BE49-F238E27FC236}">
                <a16:creationId xmlns:a16="http://schemas.microsoft.com/office/drawing/2014/main" id="{376AC5BE-A343-1B0F-DA75-428F552AE57F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62" r="12535" b="-1754"/>
          <a:stretch>
            <a:fillRect/>
          </a:stretch>
        </p:blipFill>
        <p:spPr>
          <a:xfrm>
            <a:off x="6007266" y="3957613"/>
            <a:ext cx="1362779" cy="1005840"/>
          </a:xfrm>
          <a:prstGeom prst="rect">
            <a:avLst/>
          </a:prstGeom>
        </p:spPr>
      </p:pic>
      <p:pic>
        <p:nvPicPr>
          <p:cNvPr id="20" name="Picture 19" descr="A blue square with white letter&#10;&#10;AI-generated content may be incorrect.">
            <a:extLst>
              <a:ext uri="{FF2B5EF4-FFF2-40B4-BE49-F238E27FC236}">
                <a16:creationId xmlns:a16="http://schemas.microsoft.com/office/drawing/2014/main" id="{B3305307-FB99-CC21-6FA5-F7E4ECFF1456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8860" y="4034215"/>
            <a:ext cx="981820" cy="914400"/>
          </a:xfrm>
          <a:prstGeom prst="rect">
            <a:avLst/>
          </a:prstGeom>
        </p:spPr>
      </p:pic>
      <p:pic>
        <p:nvPicPr>
          <p:cNvPr id="21" name="Picture 20" descr="A logo with a letter s&#10;&#10;AI-generated content may be incorrect.">
            <a:extLst>
              <a:ext uri="{FF2B5EF4-FFF2-40B4-BE49-F238E27FC236}">
                <a16:creationId xmlns:a16="http://schemas.microsoft.com/office/drawing/2014/main" id="{00E3F352-A3B7-CF9A-4C81-E280CF96446D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045" y="2614052"/>
            <a:ext cx="934990" cy="914400"/>
          </a:xfrm>
          <a:prstGeom prst="rect">
            <a:avLst/>
          </a:prstGeom>
        </p:spPr>
      </p:pic>
      <p:pic>
        <p:nvPicPr>
          <p:cNvPr id="22" name="Picture 21" descr="A green square with a white x&#10;&#10;AI-generated content may be incorrect.">
            <a:extLst>
              <a:ext uri="{FF2B5EF4-FFF2-40B4-BE49-F238E27FC236}">
                <a16:creationId xmlns:a16="http://schemas.microsoft.com/office/drawing/2014/main" id="{95CE4D4D-578F-D9F9-1A36-C3FD2E558A00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4757" y="5369425"/>
            <a:ext cx="981820" cy="914400"/>
          </a:xfrm>
          <a:prstGeom prst="rect">
            <a:avLst/>
          </a:prstGeom>
        </p:spPr>
      </p:pic>
      <p:pic>
        <p:nvPicPr>
          <p:cNvPr id="23" name="Picture 22" descr="A logo of a company&#10;&#10;AI-generated content may be incorrect.">
            <a:extLst>
              <a:ext uri="{FF2B5EF4-FFF2-40B4-BE49-F238E27FC236}">
                <a16:creationId xmlns:a16="http://schemas.microsoft.com/office/drawing/2014/main" id="{179F8D99-3B88-13FB-B2B7-39F11E766B8C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660" y="5125874"/>
            <a:ext cx="914400" cy="914400"/>
          </a:xfrm>
          <a:prstGeom prst="rect">
            <a:avLst/>
          </a:prstGeom>
        </p:spPr>
      </p:pic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DA0067DB-DD57-5FC1-9C26-53A695E90547}"/>
              </a:ext>
            </a:extLst>
          </p:cNvPr>
          <p:cNvSpPr txBox="1">
            <a:spLocks/>
          </p:cNvSpPr>
          <p:nvPr/>
        </p:nvSpPr>
        <p:spPr>
          <a:xfrm>
            <a:off x="836613" y="1413417"/>
            <a:ext cx="10515600" cy="738768"/>
          </a:xfrm>
          <a:prstGeom prst="rect">
            <a:avLst/>
          </a:prstGeom>
        </p:spPr>
        <p:txBody>
          <a:bodyPr>
            <a:noAutofit/>
          </a:bodyPr>
          <a:lstStyle>
            <a:lvl1pPr marL="285750" marR="0" indent="-285750" algn="l" defTabSz="34290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 sz="2000" b="0" i="0" u="none" strike="noStrike" cap="none" spc="0" baseline="0">
                <a:ln>
                  <a:noFill/>
                </a:ln>
                <a:solidFill>
                  <a:schemeClr val="tx2"/>
                </a:solidFill>
                <a:uFillTx/>
                <a:latin typeface="+mn-lt"/>
                <a:ea typeface="Helvetica Neue"/>
                <a:cs typeface="Helvetica Neue"/>
                <a:sym typeface="Helvetica Neue"/>
              </a:defRPr>
            </a:lvl1pPr>
            <a:lvl2pPr marL="626364" marR="0" indent="-283369" algn="l" defTabSz="34290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Pct val="100000"/>
              <a:buFont typeface="System Font Regular"/>
              <a:buChar char="-"/>
              <a:tabLst/>
              <a:defRPr sz="2000" b="0" i="0" u="none" strike="noStrike" cap="none" spc="0" baseline="0">
                <a:ln>
                  <a:noFill/>
                </a:ln>
                <a:solidFill>
                  <a:schemeClr val="tx2"/>
                </a:solidFill>
                <a:uFillTx/>
                <a:latin typeface="+mn-lt"/>
                <a:ea typeface="Helvetica Neue"/>
                <a:cs typeface="Helvetica Neue"/>
                <a:sym typeface="Helvetica Neue"/>
              </a:defRPr>
            </a:lvl2pPr>
            <a:lvl3pPr marL="909828" marR="0" indent="-283369" algn="l" defTabSz="34290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 sz="2000" b="0" i="0" u="none" strike="noStrike" cap="none" spc="0" baseline="0">
                <a:ln>
                  <a:noFill/>
                </a:ln>
                <a:solidFill>
                  <a:schemeClr val="tx2"/>
                </a:solidFill>
                <a:uFillTx/>
                <a:latin typeface="+mn-lt"/>
                <a:ea typeface="Helvetica Neue"/>
                <a:cs typeface="Helvetica Neue"/>
                <a:sym typeface="Helvetica Neue"/>
              </a:defRPr>
            </a:lvl3pPr>
            <a:lvl4pPr marL="1193292" marR="0" indent="-283369" algn="l" defTabSz="34290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Pct val="100000"/>
              <a:buFont typeface="System Font Regular"/>
              <a:buChar char="-"/>
              <a:tabLst/>
              <a:defRPr sz="2000" b="0" i="0" u="none" strike="noStrike" cap="none" spc="0" baseline="0">
                <a:ln>
                  <a:noFill/>
                </a:ln>
                <a:solidFill>
                  <a:schemeClr val="tx2"/>
                </a:solidFill>
                <a:uFillTx/>
                <a:latin typeface="+mn-lt"/>
                <a:ea typeface="Helvetica Neue"/>
                <a:cs typeface="Helvetica Neue"/>
                <a:sym typeface="Helvetica Neue"/>
              </a:defRPr>
            </a:lvl4pPr>
            <a:lvl5pPr marL="1476756" marR="0" indent="-283369" algn="l" defTabSz="34290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 sz="2000" b="0" i="0" u="none" strike="noStrike" cap="none" spc="0" baseline="0">
                <a:ln>
                  <a:noFill/>
                </a:ln>
                <a:solidFill>
                  <a:schemeClr val="tx2"/>
                </a:solidFill>
                <a:uFillTx/>
                <a:latin typeface="+mn-lt"/>
                <a:ea typeface="Helvetica Neue"/>
                <a:cs typeface="Helvetica Neue"/>
                <a:sym typeface="Helvetica Neue"/>
              </a:defRPr>
            </a:lvl5pPr>
            <a:lvl6pPr marL="1905000" marR="0" indent="-317500" algn="l" defTabSz="412750" eaLnBrk="1" latinLnBrk="0" hangingPunct="1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2222500" marR="0" indent="-317500" algn="l" defTabSz="412750" eaLnBrk="1" latinLnBrk="0" hangingPunct="1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2540000" marR="0" indent="-317500" algn="l" defTabSz="412750" eaLnBrk="1" latinLnBrk="0" hangingPunct="1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2857500" marR="0" indent="-317500" algn="l" defTabSz="412750" eaLnBrk="1" latinLnBrk="0" hangingPunct="1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indent="0" fontAlgn="ctr">
              <a:buNone/>
            </a:pPr>
            <a:r>
              <a:rPr lang="en-US"/>
              <a:t>We build in a tangled ecosystem where every tool treats data differently</a:t>
            </a:r>
          </a:p>
        </p:txBody>
      </p:sp>
    </p:spTree>
    <p:extLst>
      <p:ext uri="{BB962C8B-B14F-4D97-AF65-F5344CB8AC3E}">
        <p14:creationId xmlns:p14="http://schemas.microsoft.com/office/powerpoint/2010/main" val="4255766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000"/>
                            </p:stCondLst>
                            <p:childTnLst>
                              <p:par>
                                <p:cTn id="7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3000"/>
                            </p:stCondLst>
                            <p:childTnLst>
                              <p:par>
                                <p:cTn id="9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2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4000"/>
                            </p:stCondLst>
                            <p:childTnLst>
                              <p:par>
                                <p:cTn id="12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6000"/>
                            </p:stCondLst>
                            <p:childTnLst>
                              <p:par>
                                <p:cTn id="12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537EA1-FE23-0FFD-C789-E26B7F2967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58D2A200-6248-4EF0-B590-561FD37610D9}"/>
              </a:ext>
            </a:extLst>
          </p:cNvPr>
          <p:cNvSpPr txBox="1">
            <a:spLocks/>
          </p:cNvSpPr>
          <p:nvPr/>
        </p:nvSpPr>
        <p:spPr>
          <a:xfrm>
            <a:off x="8567959" y="2507664"/>
            <a:ext cx="3075309" cy="10913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marR="0" indent="-285750" algn="l" defTabSz="34290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 sz="2000" b="0" i="0" u="none" strike="noStrike" cap="none" spc="0" baseline="0">
                <a:ln>
                  <a:noFill/>
                </a:ln>
                <a:solidFill>
                  <a:schemeClr val="tx2"/>
                </a:solidFill>
                <a:uFillTx/>
                <a:latin typeface="+mn-lt"/>
                <a:ea typeface="Helvetica Neue"/>
                <a:cs typeface="Helvetica Neue"/>
                <a:sym typeface="Helvetica Neue"/>
              </a:defRPr>
            </a:lvl1pPr>
            <a:lvl2pPr marL="626364" marR="0" indent="-283369" algn="l" defTabSz="34290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Pct val="100000"/>
              <a:buFont typeface="System Font Regular"/>
              <a:buChar char="-"/>
              <a:tabLst/>
              <a:defRPr sz="2000" b="0" i="0" u="none" strike="noStrike" cap="none" spc="0" baseline="0">
                <a:ln>
                  <a:noFill/>
                </a:ln>
                <a:solidFill>
                  <a:schemeClr val="tx2"/>
                </a:solidFill>
                <a:uFillTx/>
                <a:latin typeface="+mn-lt"/>
                <a:ea typeface="Helvetica Neue"/>
                <a:cs typeface="Helvetica Neue"/>
                <a:sym typeface="Helvetica Neue"/>
              </a:defRPr>
            </a:lvl2pPr>
            <a:lvl3pPr marL="909828" marR="0" indent="-283369" algn="l" defTabSz="34290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 sz="2000" b="0" i="0" u="none" strike="noStrike" cap="none" spc="0" baseline="0">
                <a:ln>
                  <a:noFill/>
                </a:ln>
                <a:solidFill>
                  <a:schemeClr val="tx2"/>
                </a:solidFill>
                <a:uFillTx/>
                <a:latin typeface="+mn-lt"/>
                <a:ea typeface="Helvetica Neue"/>
                <a:cs typeface="Helvetica Neue"/>
                <a:sym typeface="Helvetica Neue"/>
              </a:defRPr>
            </a:lvl3pPr>
            <a:lvl4pPr marL="1193292" marR="0" indent="-283369" algn="l" defTabSz="34290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Pct val="100000"/>
              <a:buFont typeface="System Font Regular"/>
              <a:buChar char="-"/>
              <a:tabLst/>
              <a:defRPr sz="2000" b="0" i="0" u="none" strike="noStrike" cap="none" spc="0" baseline="0">
                <a:ln>
                  <a:noFill/>
                </a:ln>
                <a:solidFill>
                  <a:schemeClr val="tx2"/>
                </a:solidFill>
                <a:uFillTx/>
                <a:latin typeface="+mn-lt"/>
                <a:ea typeface="Helvetica Neue"/>
                <a:cs typeface="Helvetica Neue"/>
                <a:sym typeface="Helvetica Neue"/>
              </a:defRPr>
            </a:lvl4pPr>
            <a:lvl5pPr marL="1476756" marR="0" indent="-283369" algn="l" defTabSz="34290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 sz="2000" b="0" i="0" u="none" strike="noStrike" cap="none" spc="0" baseline="0">
                <a:ln>
                  <a:noFill/>
                </a:ln>
                <a:solidFill>
                  <a:schemeClr val="tx2"/>
                </a:solidFill>
                <a:uFillTx/>
                <a:latin typeface="+mn-lt"/>
                <a:ea typeface="Helvetica Neue"/>
                <a:cs typeface="Helvetica Neue"/>
                <a:sym typeface="Helvetica Neue"/>
              </a:defRPr>
            </a:lvl5pPr>
            <a:lvl6pPr marL="1905000" marR="0" indent="-317500" algn="l" defTabSz="412750" eaLnBrk="1" latinLnBrk="0" hangingPunct="1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2222500" marR="0" indent="-317500" algn="l" defTabSz="412750" eaLnBrk="1" latinLnBrk="0" hangingPunct="1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2540000" marR="0" indent="-317500" algn="l" defTabSz="412750" eaLnBrk="1" latinLnBrk="0" hangingPunct="1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2857500" marR="0" indent="-317500" algn="l" defTabSz="412750" eaLnBrk="1" latinLnBrk="0" hangingPunct="1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indent="0" algn="ctr">
              <a:buNone/>
            </a:pPr>
            <a:r>
              <a:rPr lang="en-US" b="0" i="0" u="none" strike="noStrike" cap="none" spc="0" baseline="0">
                <a:ln>
                  <a:noFill/>
                </a:ln>
                <a:uFillTx/>
                <a:ea typeface="Helvetica Neue"/>
                <a:cs typeface="Helvetica Neue"/>
                <a:sym typeface="Helvetica Neue"/>
              </a:rPr>
              <a:t>Find your</a:t>
            </a:r>
            <a:r>
              <a:rPr lang="en-US" b="0" i="0" u="none" strike="noStrike" cap="none" spc="0">
                <a:ln>
                  <a:noFill/>
                </a:ln>
                <a:uFillTx/>
                <a:ea typeface="Helvetica Neue"/>
                <a:cs typeface="Helvetica Neue"/>
                <a:sym typeface="Helvetica Neue"/>
              </a:rPr>
              <a:t> documentation a home</a:t>
            </a:r>
            <a:endParaRPr lang="en-US" b="0" i="0" u="none" strike="noStrike" cap="none" spc="0" baseline="0">
              <a:ln>
                <a:noFill/>
              </a:ln>
              <a:uFillTx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2" name="Text Placeholder 3">
            <a:extLst>
              <a:ext uri="{FF2B5EF4-FFF2-40B4-BE49-F238E27FC236}">
                <a16:creationId xmlns:a16="http://schemas.microsoft.com/office/drawing/2014/main" id="{F9E0A70A-0EC0-2F24-5573-8156B4EDCD2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567959" y="5016919"/>
            <a:ext cx="3075309" cy="109136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/>
              <a:t>Define a</a:t>
            </a:r>
            <a:br>
              <a:rPr lang="en-US"/>
            </a:br>
            <a:r>
              <a:rPr lang="en-US"/>
              <a:t> Source of Truth</a:t>
            </a:r>
          </a:p>
        </p:txBody>
      </p:sp>
      <p:sp>
        <p:nvSpPr>
          <p:cNvPr id="57" name="Content Placeholder 56">
            <a:extLst>
              <a:ext uri="{FF2B5EF4-FFF2-40B4-BE49-F238E27FC236}">
                <a16:creationId xmlns:a16="http://schemas.microsoft.com/office/drawing/2014/main" id="{B8DD7157-9748-3F0E-8789-7D55603245B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8576" y="2570000"/>
            <a:ext cx="3075309" cy="102902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b="0" i="0" u="none" strike="noStrike" cap="none" spc="0" baseline="0">
                <a:ln>
                  <a:noFill/>
                </a:ln>
                <a:uFillTx/>
                <a:ea typeface="Helvetica Neue"/>
                <a:cs typeface="Helvetica Neue"/>
                <a:sym typeface="Helvetica Neue"/>
              </a:rPr>
              <a:t>Normalize your data across systems always</a:t>
            </a:r>
          </a:p>
        </p:txBody>
      </p:sp>
      <p:sp>
        <p:nvSpPr>
          <p:cNvPr id="64" name="Text Placeholder 5">
            <a:extLst>
              <a:ext uri="{FF2B5EF4-FFF2-40B4-BE49-F238E27FC236}">
                <a16:creationId xmlns:a16="http://schemas.microsoft.com/office/drawing/2014/main" id="{C0600746-7ED1-FD21-731D-101D64058D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908576" y="5016920"/>
            <a:ext cx="3075309" cy="109136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/>
              <a:t>Use Look ups with intention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1B1D3C-5287-0664-65DF-4342D64C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1748" y="387927"/>
            <a:ext cx="6510528" cy="1143000"/>
          </a:xfrm>
        </p:spPr>
        <p:txBody>
          <a:bodyPr lIns="50800" tIns="50800" rIns="50800" bIns="50800" anchor="ctr">
            <a:normAutofit/>
          </a:bodyPr>
          <a:lstStyle/>
          <a:p>
            <a:r>
              <a:rPr lang="en-US">
                <a:ea typeface="Helvetica Neue"/>
                <a:cs typeface="Helvetica Neue"/>
                <a:sym typeface="Helvetica Neue"/>
              </a:rPr>
              <a:t>Best Practices for Data Modeling</a:t>
            </a:r>
            <a:endParaRPr lang="en-US" i="0" u="none" strike="noStrike" cap="none" spc="0" baseline="0">
              <a:ln>
                <a:noFill/>
              </a:ln>
              <a:uFillTx/>
              <a:sym typeface="Helvetica Neue Medium"/>
            </a:endParaRPr>
          </a:p>
        </p:txBody>
      </p:sp>
      <p:sp>
        <p:nvSpPr>
          <p:cNvPr id="68" name="Slide Number Placeholder 8">
            <a:extLst>
              <a:ext uri="{FF2B5EF4-FFF2-40B4-BE49-F238E27FC236}">
                <a16:creationId xmlns:a16="http://schemas.microsoft.com/office/drawing/2014/main" id="{37231CB4-7094-33D3-D0F2-95228D73EBC0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1352276" y="6400800"/>
            <a:ext cx="452628" cy="320040"/>
          </a:xfrm>
        </p:spPr>
        <p:txBody>
          <a:bodyPr/>
          <a:lstStyle/>
          <a:p>
            <a:pPr>
              <a:spcAft>
                <a:spcPts val="600"/>
              </a:spcAft>
            </a:pPr>
            <a:fld id="{343C1EA3-4C4A-234E-8E3D-EDA65E5591FB}" type="slidenum">
              <a:rPr lang="en-US" smtClean="0"/>
              <a:pPr>
                <a:spcAft>
                  <a:spcPts val="600"/>
                </a:spcAft>
              </a:pPr>
              <a:t>24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8590498-B96B-C805-DF94-FAB0D26E52CE}"/>
              </a:ext>
            </a:extLst>
          </p:cNvPr>
          <p:cNvSpPr txBox="1"/>
          <p:nvPr/>
        </p:nvSpPr>
        <p:spPr>
          <a:xfrm>
            <a:off x="1423577" y="2815529"/>
            <a:ext cx="3761971" cy="2872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t">
            <a:spAutoFit/>
          </a:bodyPr>
          <a:lstStyle/>
          <a:p>
            <a:pPr algn="l" defTabSz="825500"/>
            <a:endParaRPr kumimoji="0" lang="en-US" sz="120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j-lt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6770125-D88A-5F3C-E6C3-B33D5F0EB27A}"/>
              </a:ext>
            </a:extLst>
          </p:cNvPr>
          <p:cNvSpPr txBox="1"/>
          <p:nvPr/>
        </p:nvSpPr>
        <p:spPr>
          <a:xfrm>
            <a:off x="1423640" y="1763206"/>
            <a:ext cx="3882286" cy="2872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t">
            <a:spAutoFit/>
          </a:bodyPr>
          <a:lstStyle/>
          <a:p>
            <a:pPr algn="l" defTabSz="825500">
              <a:buSzPct val="150000"/>
            </a:pPr>
            <a:endParaRPr kumimoji="0" lang="en-US" sz="120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j-lt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8E97643-7E0B-2025-4873-20D37A90ED39}"/>
              </a:ext>
            </a:extLst>
          </p:cNvPr>
          <p:cNvSpPr txBox="1"/>
          <p:nvPr/>
        </p:nvSpPr>
        <p:spPr>
          <a:xfrm>
            <a:off x="1423640" y="5041198"/>
            <a:ext cx="3575080" cy="2872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t">
            <a:spAutoFit/>
          </a:bodyPr>
          <a:lstStyle/>
          <a:p>
            <a:pPr algn="l" defTabSz="825500"/>
            <a:endParaRPr kumimoji="0" lang="en-US" sz="120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j-lt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65" name="Graphic 64" descr="Venn diagram outline">
            <a:extLst>
              <a:ext uri="{FF2B5EF4-FFF2-40B4-BE49-F238E27FC236}">
                <a16:creationId xmlns:a16="http://schemas.microsoft.com/office/drawing/2014/main" id="{40D20AED-01C9-E36E-4CC5-78CFE81A2C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03051" y="1763206"/>
            <a:ext cx="914400" cy="914400"/>
          </a:xfrm>
          <a:prstGeom prst="rect">
            <a:avLst/>
          </a:prstGeom>
        </p:spPr>
      </p:pic>
      <p:pic>
        <p:nvPicPr>
          <p:cNvPr id="69" name="Graphic 68" descr="Home1 outline">
            <a:extLst>
              <a:ext uri="{FF2B5EF4-FFF2-40B4-BE49-F238E27FC236}">
                <a16:creationId xmlns:a16="http://schemas.microsoft.com/office/drawing/2014/main" id="{9B8EF079-0C0A-66A0-B1E0-77DEE39A34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648413" y="1701021"/>
            <a:ext cx="914400" cy="914400"/>
          </a:xfrm>
          <a:prstGeom prst="rect">
            <a:avLst/>
          </a:prstGeom>
        </p:spPr>
      </p:pic>
      <p:pic>
        <p:nvPicPr>
          <p:cNvPr id="71" name="Graphic 70" descr="Magnifying glass outline">
            <a:extLst>
              <a:ext uri="{FF2B5EF4-FFF2-40B4-BE49-F238E27FC236}">
                <a16:creationId xmlns:a16="http://schemas.microsoft.com/office/drawing/2014/main" id="{EAB8A986-6E5B-49B7-A75C-A68D61FE85F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033740" y="4167057"/>
            <a:ext cx="914400" cy="914400"/>
          </a:xfrm>
          <a:prstGeom prst="rect">
            <a:avLst/>
          </a:prstGeom>
        </p:spPr>
      </p:pic>
      <p:pic>
        <p:nvPicPr>
          <p:cNvPr id="73" name="Graphic 72" descr="Cell Tower outline">
            <a:extLst>
              <a:ext uri="{FF2B5EF4-FFF2-40B4-BE49-F238E27FC236}">
                <a16:creationId xmlns:a16="http://schemas.microsoft.com/office/drawing/2014/main" id="{FC925BE5-54A9-ECEB-6144-5A1C5F779A9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648413" y="4205240"/>
            <a:ext cx="914400" cy="914400"/>
          </a:xfrm>
          <a:prstGeom prst="rect">
            <a:avLst/>
          </a:prstGeom>
        </p:spPr>
      </p:pic>
      <p:pic>
        <p:nvPicPr>
          <p:cNvPr id="85" name="Picture 84" descr="Pencils">
            <a:extLst>
              <a:ext uri="{FF2B5EF4-FFF2-40B4-BE49-F238E27FC236}">
                <a16:creationId xmlns:a16="http://schemas.microsoft.com/office/drawing/2014/main" id="{D11A2D4C-1CAA-BA0E-AEBD-160143A06707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948"/>
          <a:stretch>
            <a:fillRect/>
          </a:stretch>
        </p:blipFill>
        <p:spPr>
          <a:xfrm flipH="1">
            <a:off x="797201" y="777240"/>
            <a:ext cx="3527301" cy="5623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918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7B9B7C-A747-5F28-45E8-D16FA82057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 descr="Fire with solid fill">
            <a:extLst>
              <a:ext uri="{FF2B5EF4-FFF2-40B4-BE49-F238E27FC236}">
                <a16:creationId xmlns:a16="http://schemas.microsoft.com/office/drawing/2014/main" id="{0A708BFC-6AA8-2405-3A07-2E0DB469AA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11825" y="438912"/>
            <a:ext cx="5980176" cy="598017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2269974-C539-D498-5533-EE91F70F0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5" y="388620"/>
            <a:ext cx="5630385" cy="1143000"/>
          </a:xfrm>
        </p:spPr>
        <p:txBody>
          <a:bodyPr anchor="ctr">
            <a:normAutofit/>
          </a:bodyPr>
          <a:lstStyle/>
          <a:p>
            <a:r>
              <a:rPr lang="en-US"/>
              <a:t>Practical Governance Tips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BC785D-1172-3C16-B5C8-36ECB3A606D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6676" y="1714500"/>
            <a:ext cx="5143500" cy="2514600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US">
                <a:solidFill>
                  <a:srgbClr val="5E6369"/>
                </a:solidFill>
              </a:rPr>
              <a:t>Start with </a:t>
            </a:r>
            <a:r>
              <a:rPr lang="en-US" b="1">
                <a:solidFill>
                  <a:schemeClr val="tx1"/>
                </a:solidFill>
              </a:rPr>
              <a:t>data analysis </a:t>
            </a:r>
            <a:r>
              <a:rPr lang="en-US">
                <a:solidFill>
                  <a:srgbClr val="5E6369"/>
                </a:solidFill>
              </a:rPr>
              <a:t>before you build! </a:t>
            </a:r>
          </a:p>
          <a:p>
            <a:pPr>
              <a:lnSpc>
                <a:spcPct val="150000"/>
              </a:lnSpc>
            </a:pPr>
            <a:r>
              <a:rPr lang="en-US">
                <a:solidFill>
                  <a:srgbClr val="5E6369"/>
                </a:solidFill>
              </a:rPr>
              <a:t>Determine ownership</a:t>
            </a:r>
          </a:p>
          <a:p>
            <a:pPr>
              <a:lnSpc>
                <a:spcPct val="150000"/>
              </a:lnSpc>
            </a:pPr>
            <a:r>
              <a:rPr lang="en-US">
                <a:solidFill>
                  <a:srgbClr val="5E6369"/>
                </a:solidFill>
              </a:rPr>
              <a:t>What is the source of truth</a:t>
            </a:r>
          </a:p>
          <a:p>
            <a:pPr>
              <a:lnSpc>
                <a:spcPct val="150000"/>
              </a:lnSpc>
            </a:pPr>
            <a:r>
              <a:rPr lang="en-US">
                <a:solidFill>
                  <a:srgbClr val="5E6369"/>
                </a:solidFill>
              </a:rPr>
              <a:t>Is there a retention policy?</a:t>
            </a:r>
          </a:p>
          <a:p>
            <a:pPr>
              <a:lnSpc>
                <a:spcPct val="150000"/>
              </a:lnSpc>
            </a:pPr>
            <a:r>
              <a:rPr lang="en-US">
                <a:solidFill>
                  <a:srgbClr val="5E6369"/>
                </a:solidFill>
              </a:rPr>
              <a:t>Document as you go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2BF489-9D12-0494-BACE-9E98A2BAC55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352276" y="6400800"/>
            <a:ext cx="452628" cy="32004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343C1EA3-4C4A-234E-8E3D-EDA65E5591FB}" type="slidenum">
              <a:rPr lang="en-US" smtClean="0"/>
              <a:pPr>
                <a:spcAft>
                  <a:spcPts val="600"/>
                </a:spcAft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106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96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84A746-F084-D80F-234D-E214F52E49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Video 18" title="Programming and coding">
            <a:hlinkClick r:id="" action="ppaction://media"/>
            <a:extLst>
              <a:ext uri="{FF2B5EF4-FFF2-40B4-BE49-F238E27FC236}">
                <a16:creationId xmlns:a16="http://schemas.microsoft.com/office/drawing/2014/main" id="{2DC67C6F-6CA7-EAD1-8D84-87FBDB0A49D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lum bright="-55000" contrast="-71000"/>
          </a:blip>
          <a:stretch>
            <a:fillRect/>
          </a:stretch>
        </p:blipFill>
        <p:spPr>
          <a:xfrm>
            <a:off x="-218861" y="400195"/>
            <a:ext cx="11590116" cy="651944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9F6FF98-9042-617B-271B-8323C9ABF0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accent4"/>
                </a:solidFill>
              </a:rPr>
              <a:t>Data Reference Guide</a:t>
            </a:r>
            <a:r>
              <a:rPr lang="en-US" sz="2000" baseline="70000">
                <a:solidFill>
                  <a:schemeClr val="accent4"/>
                </a:solidFill>
              </a:rPr>
              <a:t>TM</a:t>
            </a:r>
            <a:endParaRPr lang="en-US" baseline="70000">
              <a:solidFill>
                <a:schemeClr val="accent4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7832E1-B61B-A855-049C-6F5E467F02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6676" y="3429000"/>
            <a:ext cx="6309360" cy="2971800"/>
          </a:xfrm>
        </p:spPr>
        <p:txBody>
          <a:bodyPr>
            <a:noAutofit/>
          </a:bodyPr>
          <a:lstStyle/>
          <a:p>
            <a:pPr marL="2381" indent="0">
              <a:lnSpc>
                <a:spcPct val="200000"/>
              </a:lnSpc>
              <a:buNone/>
            </a:pPr>
            <a:r>
              <a:rPr lang="en-US" b="1">
                <a:solidFill>
                  <a:schemeClr val="accent3"/>
                </a:solidFill>
              </a:rPr>
              <a:t>How to get started:</a:t>
            </a:r>
            <a:endParaRPr lang="en-US">
              <a:solidFill>
                <a:schemeClr val="bg1"/>
              </a:solidFill>
            </a:endParaRPr>
          </a:p>
          <a:p>
            <a:pPr marL="345281" indent="-342900">
              <a:lnSpc>
                <a:spcPct val="200000"/>
              </a:lnSpc>
            </a:pPr>
            <a:r>
              <a:rPr lang="en-US">
                <a:solidFill>
                  <a:schemeClr val="bg1"/>
                </a:solidFill>
              </a:rPr>
              <a:t>Involve the stakeholder early </a:t>
            </a:r>
          </a:p>
          <a:p>
            <a:pPr marL="345281" indent="-342900">
              <a:lnSpc>
                <a:spcPct val="200000"/>
              </a:lnSpc>
            </a:pPr>
            <a:r>
              <a:rPr lang="en-US">
                <a:solidFill>
                  <a:schemeClr val="bg1"/>
                </a:solidFill>
              </a:rPr>
              <a:t>Use consistent naming conventions</a:t>
            </a:r>
          </a:p>
          <a:p>
            <a:pPr marL="345281" indent="-342900">
              <a:lnSpc>
                <a:spcPct val="200000"/>
              </a:lnSpc>
            </a:pPr>
            <a:r>
              <a:rPr lang="en-US">
                <a:solidFill>
                  <a:schemeClr val="bg1"/>
                </a:solidFill>
              </a:rPr>
              <a:t>Use plain language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CD0F86-201F-48E2-086C-415B2B045C0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43C1EA3-4C4A-234E-8E3D-EDA65E5591FB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FCAD9E60-EE62-FF51-4A32-658E156BEFF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fontScale="92500" lnSpcReduction="20000"/>
          </a:bodyPr>
          <a:lstStyle/>
          <a:p>
            <a:endParaRPr lang="en-US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93EF7A66-9583-6477-C9C2-45C1DBD0C759}"/>
              </a:ext>
            </a:extLst>
          </p:cNvPr>
          <p:cNvSpPr txBox="1">
            <a:spLocks/>
          </p:cNvSpPr>
          <p:nvPr/>
        </p:nvSpPr>
        <p:spPr>
          <a:xfrm>
            <a:off x="836676" y="1658549"/>
            <a:ext cx="9661625" cy="1433955"/>
          </a:xfrm>
          <a:prstGeom prst="rect">
            <a:avLst/>
          </a:prstGeom>
        </p:spPr>
        <p:txBody>
          <a:bodyPr>
            <a:noAutofit/>
          </a:bodyPr>
          <a:lstStyle>
            <a:lvl1pPr marL="285750" marR="0" indent="-285750" algn="l" defTabSz="34290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 sz="2000" b="0" i="0" u="none" strike="noStrike" cap="none" spc="0" baseline="0">
                <a:ln>
                  <a:noFill/>
                </a:ln>
                <a:solidFill>
                  <a:schemeClr val="tx2"/>
                </a:solidFill>
                <a:uFillTx/>
                <a:latin typeface="+mn-lt"/>
                <a:ea typeface="Helvetica Neue"/>
                <a:cs typeface="Helvetica Neue"/>
                <a:sym typeface="Helvetica Neue"/>
              </a:defRPr>
            </a:lvl1pPr>
            <a:lvl2pPr marL="626364" marR="0" indent="-283369" algn="l" defTabSz="34290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Pct val="100000"/>
              <a:buFont typeface="System Font Regular"/>
              <a:buChar char="-"/>
              <a:tabLst/>
              <a:defRPr sz="2000" b="0" i="0" u="none" strike="noStrike" cap="none" spc="0" baseline="0">
                <a:ln>
                  <a:noFill/>
                </a:ln>
                <a:solidFill>
                  <a:schemeClr val="tx2"/>
                </a:solidFill>
                <a:uFillTx/>
                <a:latin typeface="+mn-lt"/>
                <a:ea typeface="Helvetica Neue"/>
                <a:cs typeface="Helvetica Neue"/>
                <a:sym typeface="Helvetica Neue"/>
              </a:defRPr>
            </a:lvl2pPr>
            <a:lvl3pPr marL="909828" marR="0" indent="-283369" algn="l" defTabSz="34290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 sz="2000" b="0" i="0" u="none" strike="noStrike" cap="none" spc="0" baseline="0">
                <a:ln>
                  <a:noFill/>
                </a:ln>
                <a:solidFill>
                  <a:schemeClr val="tx2"/>
                </a:solidFill>
                <a:uFillTx/>
                <a:latin typeface="+mn-lt"/>
                <a:ea typeface="Helvetica Neue"/>
                <a:cs typeface="Helvetica Neue"/>
                <a:sym typeface="Helvetica Neue"/>
              </a:defRPr>
            </a:lvl3pPr>
            <a:lvl4pPr marL="1193292" marR="0" indent="-283369" algn="l" defTabSz="34290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Pct val="100000"/>
              <a:buFont typeface="System Font Regular"/>
              <a:buChar char="-"/>
              <a:tabLst/>
              <a:defRPr sz="2000" b="0" i="0" u="none" strike="noStrike" cap="none" spc="0" baseline="0">
                <a:ln>
                  <a:noFill/>
                </a:ln>
                <a:solidFill>
                  <a:schemeClr val="tx2"/>
                </a:solidFill>
                <a:uFillTx/>
                <a:latin typeface="+mn-lt"/>
                <a:ea typeface="Helvetica Neue"/>
                <a:cs typeface="Helvetica Neue"/>
                <a:sym typeface="Helvetica Neue"/>
              </a:defRPr>
            </a:lvl4pPr>
            <a:lvl5pPr marL="1476756" marR="0" indent="-283369" algn="l" defTabSz="34290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 sz="2000" b="0" i="0" u="none" strike="noStrike" cap="none" spc="0" baseline="0">
                <a:ln>
                  <a:noFill/>
                </a:ln>
                <a:solidFill>
                  <a:schemeClr val="tx2"/>
                </a:solidFill>
                <a:uFillTx/>
                <a:latin typeface="+mn-lt"/>
                <a:ea typeface="Helvetica Neue"/>
                <a:cs typeface="Helvetica Neue"/>
                <a:sym typeface="Helvetica Neue"/>
              </a:defRPr>
            </a:lvl5pPr>
            <a:lvl6pPr marL="1905000" marR="0" indent="-317500" algn="l" defTabSz="412750" eaLnBrk="1" latinLnBrk="0" hangingPunct="1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2222500" marR="0" indent="-317500" algn="l" defTabSz="412750" eaLnBrk="1" latinLnBrk="0" hangingPunct="1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2540000" marR="0" indent="-317500" algn="l" defTabSz="412750" eaLnBrk="1" latinLnBrk="0" hangingPunct="1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2857500" marR="0" indent="-317500" algn="l" defTabSz="412750" eaLnBrk="1" latinLnBrk="0" hangingPunct="1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indent="0" fontAlgn="ctr">
              <a:lnSpc>
                <a:spcPct val="150000"/>
              </a:lnSpc>
              <a:buNone/>
            </a:pPr>
            <a:r>
              <a:rPr lang="en-US">
                <a:solidFill>
                  <a:schemeClr val="bg1"/>
                </a:solidFill>
              </a:rPr>
              <a:t>A </a:t>
            </a:r>
            <a:r>
              <a:rPr lang="en-US" b="1">
                <a:solidFill>
                  <a:schemeClr val="accent3"/>
                </a:solidFill>
              </a:rPr>
              <a:t>data reference guide</a:t>
            </a:r>
            <a:r>
              <a:rPr lang="en-US">
                <a:solidFill>
                  <a:schemeClr val="accent3"/>
                </a:solidFill>
              </a:rPr>
              <a:t> </a:t>
            </a:r>
            <a:r>
              <a:rPr lang="en-US">
                <a:solidFill>
                  <a:schemeClr val="bg1"/>
                </a:solidFill>
              </a:rPr>
              <a:t>is a centralized reference that defines your tables, fields, and relationships; what they mean, how they’re used, and where they appear across your solution.</a:t>
            </a:r>
          </a:p>
        </p:txBody>
      </p:sp>
    </p:spTree>
    <p:extLst>
      <p:ext uri="{BB962C8B-B14F-4D97-AF65-F5344CB8AC3E}">
        <p14:creationId xmlns:p14="http://schemas.microsoft.com/office/powerpoint/2010/main" val="3164443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833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7AD09C-13DD-0E63-2E89-9C124D1513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Video 18" title="Programming and coding">
            <a:hlinkClick r:id="" action="ppaction://media"/>
            <a:extLst>
              <a:ext uri="{FF2B5EF4-FFF2-40B4-BE49-F238E27FC236}">
                <a16:creationId xmlns:a16="http://schemas.microsoft.com/office/drawing/2014/main" id="{81FAA18A-D941-715A-3B69-0BB5C84EC98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lum bright="-55000" contrast="-71000"/>
          </a:blip>
          <a:stretch>
            <a:fillRect/>
          </a:stretch>
        </p:blipFill>
        <p:spPr>
          <a:xfrm>
            <a:off x="-218861" y="400195"/>
            <a:ext cx="11590116" cy="651944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B636BF2-9B72-4C08-AC97-47E8E6647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Data Dictionary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BC28A2-657B-2382-CC03-20E2599B0DC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43C1EA3-4C4A-234E-8E3D-EDA65E5591FB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B8E80FA8-A709-6759-C8FE-87B17F5D172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fontScale="92500" lnSpcReduction="20000"/>
          </a:bodyPr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D85850A-59B8-E780-775D-75800027FF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818" y="473131"/>
            <a:ext cx="11482086" cy="62477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434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83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A91FE2-D4CD-3AA2-D7C9-D0F96195BD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38D205-4613-AB76-276E-1E728DD07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6" y="388620"/>
            <a:ext cx="10515600" cy="95208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/>
              <a:t>Data Reference Guide in Action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A166B5-4C76-44F3-C84B-D827D3EE849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6676" y="1340708"/>
            <a:ext cx="10515600" cy="4690334"/>
          </a:xfrm>
        </p:spPr>
        <p:txBody>
          <a:bodyPr vert="horz" lIns="91440" tIns="45720" rIns="91440" bIns="45720" numCol="1" spcCol="457200" rtlCol="0" anchor="t">
            <a:no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en-US" dirty="0"/>
              <a:t>Formerly known as: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b="1" i="1" dirty="0">
                <a:solidFill>
                  <a:schemeClr val="tx1"/>
                </a:solidFill>
              </a:rPr>
              <a:t>“That Spreadsheet Alexis Made That We Now All Depend On For Every Project Ever”</a:t>
            </a:r>
          </a:p>
          <a:p>
            <a:pPr>
              <a:lnSpc>
                <a:spcPct val="200000"/>
              </a:lnSpc>
            </a:pPr>
            <a:r>
              <a:rPr lang="en-US" dirty="0"/>
              <a:t>Naming conventions &amp; flow patterns</a:t>
            </a:r>
          </a:p>
          <a:p>
            <a:pPr>
              <a:lnSpc>
                <a:spcPct val="200000"/>
              </a:lnSpc>
            </a:pPr>
            <a:r>
              <a:rPr lang="en-US" dirty="0"/>
              <a:t>Make it a team artifact!</a:t>
            </a:r>
          </a:p>
          <a:p>
            <a:pPr>
              <a:lnSpc>
                <a:spcPct val="200000"/>
              </a:lnSpc>
            </a:pPr>
            <a:r>
              <a:rPr lang="en-US" dirty="0">
                <a:ea typeface="+mn-lt"/>
                <a:cs typeface="+mn-lt"/>
                <a:hlinkClick r:id="rId3"/>
              </a:rPr>
              <a:t>Data_Reference_Guide_Template.xlsx</a:t>
            </a:r>
            <a:endParaRPr lang="en-US" dirty="0"/>
          </a:p>
          <a:p>
            <a:pPr>
              <a:lnSpc>
                <a:spcPct val="200000"/>
              </a:lnSpc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5322E5-6E71-1F5E-802C-53FB5A97A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C1EA3-4C4A-234E-8E3D-EDA65E5591FB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83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D3390C-1D39-8D60-537D-08DF13E3F7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5967A44-8CD9-CBDE-5BF8-789B264065E5}"/>
              </a:ext>
            </a:extLst>
          </p:cNvPr>
          <p:cNvSpPr txBox="1"/>
          <p:nvPr/>
        </p:nvSpPr>
        <p:spPr>
          <a:xfrm>
            <a:off x="4841748" y="5638186"/>
            <a:ext cx="6696674" cy="85405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vert="horz" lIns="91440" tIns="45720" rIns="91440" bIns="45720" rtlCol="0" anchor="t">
            <a:noAutofit/>
          </a:bodyPr>
          <a:lstStyle/>
          <a:p>
            <a:pPr algn="l" defTabSz="342900" hangingPunct="1">
              <a:lnSpc>
                <a:spcPct val="90000"/>
              </a:lnSpc>
              <a:spcBef>
                <a:spcPts val="550"/>
              </a:spcBef>
              <a:buSzPct val="100000"/>
            </a:pPr>
            <a:r>
              <a:rPr lang="en-US" sz="1800" b="0" i="0" u="none" strike="noStrike" cap="none" spc="0" baseline="0">
                <a:ln>
                  <a:noFill/>
                </a:ln>
                <a:solidFill>
                  <a:schemeClr val="tx1"/>
                </a:solidFill>
                <a:uFillTx/>
                <a:latin typeface="+mn-lt"/>
                <a:ea typeface="Helvetica Neue"/>
                <a:cs typeface="Helvetica Neue"/>
                <a:sym typeface="Helvetica Neue"/>
              </a:rPr>
              <a:t>📎Use comments and Notes in Power Automate steps and control naming in Power Apps to support inline documentation.</a:t>
            </a:r>
            <a:br>
              <a:rPr lang="en-US" sz="1800" b="0" i="0" u="none" strike="noStrike" cap="none" spc="0" baseline="0">
                <a:ln>
                  <a:noFill/>
                </a:ln>
                <a:solidFill>
                  <a:schemeClr val="tx1"/>
                </a:solidFill>
                <a:uFillTx/>
                <a:latin typeface="+mn-lt"/>
                <a:ea typeface="Helvetica Neue"/>
                <a:cs typeface="Helvetica Neue"/>
                <a:sym typeface="Helvetica Neue"/>
              </a:rPr>
            </a:br>
            <a:endParaRPr lang="en-US" sz="1800" b="0" i="0" u="none" strike="noStrike" cap="none" spc="0" baseline="0">
              <a:ln>
                <a:noFill/>
              </a:ln>
              <a:solidFill>
                <a:schemeClr val="tx1"/>
              </a:solidFill>
              <a:uFillTx/>
              <a:latin typeface="+mn-lt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FFF70A2-4DFF-2EB3-4CEA-CA64D4A8EF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1748" y="387928"/>
            <a:ext cx="6510528" cy="1143000"/>
          </a:xfrm>
        </p:spPr>
        <p:txBody>
          <a:bodyPr lIns="50800" tIns="50800" rIns="50800" bIns="50800" anchor="ctr">
            <a:normAutofit/>
          </a:bodyPr>
          <a:lstStyle/>
          <a:p>
            <a:r>
              <a:rPr lang="en-US" b="1" i="0" u="none" strike="noStrike" cap="none" spc="0" baseline="0">
                <a:ln>
                  <a:noFill/>
                </a:ln>
                <a:uFillTx/>
                <a:latin typeface="+mn-lt"/>
                <a:ea typeface="+mn-ea"/>
                <a:cs typeface="+mn-cs"/>
                <a:sym typeface="Helvetica Neue Medium"/>
              </a:rPr>
              <a:t>Workflow Documentation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9D8405-E6C5-D417-1E59-468EA6CC62F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41748" y="1835816"/>
            <a:ext cx="6510338" cy="4244944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/>
              <a:t>Recommended Workflow Logging Sections:</a:t>
            </a:r>
          </a:p>
          <a:p>
            <a:pPr lvl="1">
              <a:buFont typeface="Courier New" panose="02070309020205020404" pitchFamily="49" charset="0"/>
              <a:buChar char="o"/>
            </a:pPr>
            <a:endParaRPr lang="en-US"/>
          </a:p>
          <a:p>
            <a:pPr lvl="1">
              <a:buFont typeface="Courier New" panose="02070309020205020404" pitchFamily="49" charset="0"/>
              <a:buChar char="o"/>
            </a:pPr>
            <a:r>
              <a:rPr lang="en-US"/>
              <a:t>Workflow Overview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/>
              <a:t>Table of Flows and Purpose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/>
              <a:t>Entity Relationships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/>
              <a:t>Version History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/>
              <a:t>Flow Inventory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/>
              <a:t>Known Issues / Future Enhancements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/>
              <a:t>Field Definitions – use your data reference guide!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B5C93A-1853-2742-3FEC-E0DC115FD719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>
          <a:xfrm>
            <a:off x="11352276" y="6400800"/>
            <a:ext cx="452628" cy="3200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343C1EA3-4C4A-234E-8E3D-EDA65E5591FB}" type="slidenum">
              <a:rPr lang="en-US" smtClean="0"/>
              <a:pPr>
                <a:spcAft>
                  <a:spcPts val="600"/>
                </a:spcAft>
              </a:pPr>
              <a:t>29</a:t>
            </a:fld>
            <a:endParaRPr lang="en-US"/>
          </a:p>
        </p:txBody>
      </p:sp>
      <p:pic>
        <p:nvPicPr>
          <p:cNvPr id="1036" name="Picture 12">
            <a:extLst>
              <a:ext uri="{FF2B5EF4-FFF2-40B4-BE49-F238E27FC236}">
                <a16:creationId xmlns:a16="http://schemas.microsoft.com/office/drawing/2014/main" id="{98B7ECAC-7D01-D17C-519D-9F41A1F6D2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19248" y="1306528"/>
            <a:ext cx="6367416" cy="4244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350AE9A-39C1-FC5F-8809-6EB646D6B129}"/>
              </a:ext>
            </a:extLst>
          </p:cNvPr>
          <p:cNvSpPr txBox="1"/>
          <p:nvPr/>
        </p:nvSpPr>
        <p:spPr>
          <a:xfrm>
            <a:off x="4841748" y="1194405"/>
            <a:ext cx="6355080" cy="40011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indent="0" algn="l">
              <a:buNone/>
            </a:pPr>
            <a:r>
              <a:rPr lang="en-US" sz="2000" b="0">
                <a:solidFill>
                  <a:schemeClr val="tx2"/>
                </a:solidFill>
                <a:latin typeface="+mn-lt"/>
              </a:rPr>
              <a:t>Helps </a:t>
            </a:r>
            <a:r>
              <a:rPr lang="en-US" sz="2000" b="0" i="1">
                <a:solidFill>
                  <a:schemeClr val="tx2"/>
                </a:solidFill>
                <a:latin typeface="+mn-lt"/>
              </a:rPr>
              <a:t>you</a:t>
            </a:r>
            <a:r>
              <a:rPr lang="en-US" sz="2000" b="0">
                <a:solidFill>
                  <a:schemeClr val="tx2"/>
                </a:solidFill>
                <a:latin typeface="+mn-lt"/>
              </a:rPr>
              <a:t> six months later when nothing looks familiar</a:t>
            </a:r>
          </a:p>
        </p:txBody>
      </p:sp>
    </p:spTree>
    <p:extLst>
      <p:ext uri="{BB962C8B-B14F-4D97-AF65-F5344CB8AC3E}">
        <p14:creationId xmlns:p14="http://schemas.microsoft.com/office/powerpoint/2010/main" val="1858375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7EB5E4-568C-F52B-5E3C-A0F035694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 descr="Fire with solid fill">
            <a:extLst>
              <a:ext uri="{FF2B5EF4-FFF2-40B4-BE49-F238E27FC236}">
                <a16:creationId xmlns:a16="http://schemas.microsoft.com/office/drawing/2014/main" id="{E2F11893-74CC-620C-A9D4-910631BAA4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11825" y="438912"/>
            <a:ext cx="5980176" cy="598017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6FBE5F2-9FC6-7812-0812-92CFF8B082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5" y="388620"/>
            <a:ext cx="7141133" cy="1143000"/>
          </a:xfrm>
        </p:spPr>
        <p:txBody>
          <a:bodyPr anchor="ctr">
            <a:normAutofit/>
          </a:bodyPr>
          <a:lstStyle/>
          <a:p>
            <a:r>
              <a:rPr lang="en-US"/>
              <a:t>Dumpster Fire: A Real Case Study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4F06F2-B1B8-155D-D1E6-EA6D70960A2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6676" y="1714500"/>
            <a:ext cx="5143500" cy="2514600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US">
                <a:solidFill>
                  <a:srgbClr val="5E6369"/>
                </a:solidFill>
              </a:rPr>
              <a:t>What went wrong</a:t>
            </a:r>
          </a:p>
          <a:p>
            <a:pPr>
              <a:lnSpc>
                <a:spcPct val="200000"/>
              </a:lnSpc>
            </a:pPr>
            <a:r>
              <a:rPr lang="en-US">
                <a:solidFill>
                  <a:srgbClr val="5E6369"/>
                </a:solidFill>
              </a:rPr>
              <a:t>How we recovered</a:t>
            </a:r>
          </a:p>
          <a:p>
            <a:pPr>
              <a:lnSpc>
                <a:spcPct val="200000"/>
              </a:lnSpc>
            </a:pPr>
            <a:r>
              <a:rPr lang="en-US">
                <a:solidFill>
                  <a:srgbClr val="5E6369"/>
                </a:solidFill>
              </a:rPr>
              <a:t>Lessons learned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94903F-659D-0129-16C1-9DB2E58D955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352276" y="6400800"/>
            <a:ext cx="452628" cy="32004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343C1EA3-4C4A-234E-8E3D-EDA65E5591FB}" type="slidenum">
              <a:rPr lang="en-US" smtClean="0"/>
              <a:pPr>
                <a:spcAft>
                  <a:spcPts val="600"/>
                </a:spcAft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143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CF9026-FD43-50E1-38A5-04D4DBDA86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Video 6" descr="People Discussing">
            <a:extLst>
              <a:ext uri="{FF2B5EF4-FFF2-40B4-BE49-F238E27FC236}">
                <a16:creationId xmlns:a16="http://schemas.microsoft.com/office/drawing/2014/main" id="{02EC7FFB-BAC5-E3FB-1C41-ED5FE2BF86C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16794" r="34016" b="-1"/>
          <a:stretch>
            <a:fillRect/>
          </a:stretch>
        </p:blipFill>
        <p:spPr>
          <a:xfrm>
            <a:off x="6211825" y="10"/>
            <a:ext cx="5980176" cy="6857990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8233D97-4F34-4A1C-F640-6AE4FF949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6" y="388620"/>
            <a:ext cx="5143500" cy="1143000"/>
          </a:xfrm>
        </p:spPr>
        <p:txBody>
          <a:bodyPr anchor="ctr">
            <a:normAutofit/>
          </a:bodyPr>
          <a:lstStyle/>
          <a:p>
            <a:r>
              <a:rPr lang="en-US"/>
              <a:t>Closing Takeaways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052899-1E6A-29BF-BB1E-F7CA28BD533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6676" y="1714500"/>
            <a:ext cx="5143500" cy="4686300"/>
          </a:xfrm>
        </p:spPr>
        <p:txBody>
          <a:bodyPr>
            <a:normAutofit lnSpcReduction="10000"/>
          </a:bodyPr>
          <a:lstStyle/>
          <a:p>
            <a:pPr>
              <a:lnSpc>
                <a:spcPct val="200000"/>
              </a:lnSpc>
            </a:pPr>
            <a:r>
              <a:rPr lang="en-US">
                <a:solidFill>
                  <a:srgbClr val="5E6369"/>
                </a:solidFill>
              </a:rPr>
              <a:t>Planning is a shortcut, not a blocker</a:t>
            </a:r>
          </a:p>
          <a:p>
            <a:pPr>
              <a:lnSpc>
                <a:spcPct val="200000"/>
              </a:lnSpc>
            </a:pPr>
            <a:r>
              <a:rPr lang="en-US">
                <a:solidFill>
                  <a:srgbClr val="5E6369"/>
                </a:solidFill>
              </a:rPr>
              <a:t>Every platform handles data differently</a:t>
            </a:r>
          </a:p>
          <a:p>
            <a:pPr>
              <a:lnSpc>
                <a:spcPct val="200000"/>
              </a:lnSpc>
            </a:pPr>
            <a:r>
              <a:rPr lang="en-US">
                <a:solidFill>
                  <a:srgbClr val="5E6369"/>
                </a:solidFill>
              </a:rPr>
              <a:t>Good naming = future sanity</a:t>
            </a:r>
          </a:p>
          <a:p>
            <a:pPr>
              <a:lnSpc>
                <a:spcPct val="200000"/>
              </a:lnSpc>
            </a:pPr>
            <a:r>
              <a:rPr lang="en-US">
                <a:solidFill>
                  <a:srgbClr val="5E6369"/>
                </a:solidFill>
              </a:rPr>
              <a:t>DON’T USE SPACES</a:t>
            </a:r>
          </a:p>
          <a:p>
            <a:pPr>
              <a:lnSpc>
                <a:spcPct val="200000"/>
              </a:lnSpc>
            </a:pPr>
            <a:r>
              <a:rPr lang="en-US">
                <a:solidFill>
                  <a:srgbClr val="5E6369"/>
                </a:solidFill>
              </a:rPr>
              <a:t>Your data model is your foundation</a:t>
            </a:r>
          </a:p>
          <a:p>
            <a:pPr>
              <a:lnSpc>
                <a:spcPct val="200000"/>
              </a:lnSpc>
            </a:pPr>
            <a:r>
              <a:rPr lang="en-US">
                <a:solidFill>
                  <a:srgbClr val="5E6369"/>
                </a:solidFill>
              </a:rPr>
              <a:t>Governance can start small</a:t>
            </a:r>
          </a:p>
          <a:p>
            <a:pPr>
              <a:lnSpc>
                <a:spcPct val="200000"/>
              </a:lnSpc>
            </a:pPr>
            <a:r>
              <a:rPr lang="en-US">
                <a:solidFill>
                  <a:srgbClr val="5E6369"/>
                </a:solidFill>
              </a:rPr>
              <a:t>Future you deserves better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8CF8A7-6181-EEF8-7513-E19970B0662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352276" y="6400800"/>
            <a:ext cx="452628" cy="32004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343C1EA3-4C4A-234E-8E3D-EDA65E5591FB}" type="slidenum">
              <a:rPr lang="en-US" smtClean="0"/>
              <a:pPr>
                <a:spcAft>
                  <a:spcPts val="600"/>
                </a:spcAft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2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3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100262-B057-531A-A146-7065226BD5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DD9BE5-B611-74EB-7959-0633CD85282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352276" y="6400800"/>
            <a:ext cx="452628" cy="32004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343C1EA3-4C4A-234E-8E3D-EDA65E5591FB}" type="slidenum">
              <a:rPr lang="en-US" smtClean="0"/>
              <a:pPr>
                <a:spcAft>
                  <a:spcPts val="600"/>
                </a:spcAft>
              </a:pPr>
              <a:t>32</a:t>
            </a:fld>
            <a:endParaRPr lang="en-US"/>
          </a:p>
        </p:txBody>
      </p:sp>
      <p:graphicFrame>
        <p:nvGraphicFramePr>
          <p:cNvPr id="7" name="Text Placeholder 2">
            <a:extLst>
              <a:ext uri="{FF2B5EF4-FFF2-40B4-BE49-F238E27FC236}">
                <a16:creationId xmlns:a16="http://schemas.microsoft.com/office/drawing/2014/main" id="{E4B92480-7423-B37F-77D4-C2F7B8EB379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37227659"/>
              </p:ext>
            </p:extLst>
          </p:nvPr>
        </p:nvGraphicFramePr>
        <p:xfrm>
          <a:off x="836676" y="2020647"/>
          <a:ext cx="10515600" cy="37353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itle 5">
            <a:extLst>
              <a:ext uri="{FF2B5EF4-FFF2-40B4-BE49-F238E27FC236}">
                <a16:creationId xmlns:a16="http://schemas.microsoft.com/office/drawing/2014/main" id="{34B833AC-F529-70D8-2F98-61B72DACF0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STORY TIME</a:t>
            </a:r>
          </a:p>
        </p:txBody>
      </p:sp>
    </p:spTree>
    <p:extLst>
      <p:ext uri="{BB962C8B-B14F-4D97-AF65-F5344CB8AC3E}">
        <p14:creationId xmlns:p14="http://schemas.microsoft.com/office/powerpoint/2010/main" val="2292376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7DBC6-3259-CEFF-59E6-381D529A3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6" y="388620"/>
            <a:ext cx="6309360" cy="883132"/>
          </a:xfrm>
        </p:spPr>
        <p:txBody>
          <a:bodyPr anchor="ctr">
            <a:normAutofit/>
          </a:bodyPr>
          <a:lstStyle/>
          <a:p>
            <a:r>
              <a:rPr lang="en-US"/>
              <a:t>Our Favorite Resources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C12937-91EC-49E4-AFF6-A161C3E8C5A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6676" y="1271752"/>
            <a:ext cx="7134507" cy="5002924"/>
          </a:xfrm>
        </p:spPr>
        <p:txBody>
          <a:bodyPr>
            <a:no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sz="1600">
                <a:solidFill>
                  <a:srgbClr val="5E6369"/>
                </a:solidFill>
              </a:rPr>
              <a:t>Data </a:t>
            </a:r>
          </a:p>
          <a:p>
            <a:pPr>
              <a:lnSpc>
                <a:spcPct val="90000"/>
              </a:lnSpc>
            </a:pPr>
            <a:r>
              <a:rPr lang="en-US" sz="1600">
                <a:solidFill>
                  <a:srgbClr val="5E6369"/>
                </a:solidFill>
                <a:hlinkClick r:id="rId3"/>
              </a:rPr>
              <a:t>Power Apps Coding Standards for Canvas App </a:t>
            </a:r>
            <a:r>
              <a:rPr lang="en-US" sz="1600">
                <a:solidFill>
                  <a:srgbClr val="5E6369"/>
                </a:solidFill>
              </a:rPr>
              <a:t>– Matthew Devaney</a:t>
            </a:r>
          </a:p>
          <a:p>
            <a:pPr marL="0" indent="0">
              <a:lnSpc>
                <a:spcPct val="90000"/>
              </a:lnSpc>
              <a:buNone/>
            </a:pPr>
            <a:endParaRPr lang="en-US" sz="1600">
              <a:solidFill>
                <a:srgbClr val="5E6369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sz="1600">
                <a:solidFill>
                  <a:srgbClr val="5E6369"/>
                </a:solidFill>
              </a:rPr>
              <a:t>Training</a:t>
            </a:r>
            <a:endParaRPr lang="en-US" sz="1600">
              <a:solidFill>
                <a:srgbClr val="5E6369"/>
              </a:solidFill>
              <a:hlinkClick r:id="rId4"/>
            </a:endParaRPr>
          </a:p>
          <a:p>
            <a:pPr>
              <a:lnSpc>
                <a:spcPct val="90000"/>
              </a:lnSpc>
            </a:pPr>
            <a:r>
              <a:rPr lang="en-US" sz="1600">
                <a:solidFill>
                  <a:srgbClr val="5E6369"/>
                </a:solidFill>
                <a:hlinkClick r:id="rId4"/>
              </a:rPr>
              <a:t>Microsoft Power Up Program</a:t>
            </a:r>
            <a:endParaRPr lang="en-US" sz="1600">
              <a:solidFill>
                <a:srgbClr val="5E6369"/>
              </a:solidFill>
            </a:endParaRPr>
          </a:p>
          <a:p>
            <a:pPr>
              <a:lnSpc>
                <a:spcPct val="90000"/>
              </a:lnSpc>
            </a:pPr>
            <a:endParaRPr lang="en-US" sz="1600">
              <a:solidFill>
                <a:srgbClr val="5E6369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sz="1600">
                <a:solidFill>
                  <a:srgbClr val="5E6369"/>
                </a:solidFill>
              </a:rPr>
              <a:t>Microsoft Learning &amp; Certifications:</a:t>
            </a:r>
          </a:p>
          <a:p>
            <a:pPr>
              <a:lnSpc>
                <a:spcPct val="90000"/>
              </a:lnSpc>
            </a:pPr>
            <a:r>
              <a:rPr lang="en-US" sz="1600">
                <a:solidFill>
                  <a:srgbClr val="5E6369"/>
                </a:solidFill>
                <a:hlinkClick r:id="rId5"/>
              </a:rPr>
              <a:t>Power Platform Fundamentals</a:t>
            </a:r>
            <a:r>
              <a:rPr lang="en-US" sz="1600">
                <a:solidFill>
                  <a:srgbClr val="5E6369"/>
                </a:solidFill>
              </a:rPr>
              <a:t> (Beginner)</a:t>
            </a:r>
          </a:p>
          <a:p>
            <a:pPr>
              <a:lnSpc>
                <a:spcPct val="90000"/>
              </a:lnSpc>
            </a:pPr>
            <a:r>
              <a:rPr lang="en-US" sz="1600">
                <a:solidFill>
                  <a:srgbClr val="5E6369"/>
                </a:solidFill>
                <a:hlinkClick r:id="rId6"/>
              </a:rPr>
              <a:t>Power Platform Functional Consultant Associate</a:t>
            </a:r>
            <a:r>
              <a:rPr lang="en-US" sz="1600">
                <a:solidFill>
                  <a:srgbClr val="5E6369"/>
                </a:solidFill>
              </a:rPr>
              <a:t> (Intermediate)</a:t>
            </a:r>
          </a:p>
          <a:p>
            <a:pPr>
              <a:lnSpc>
                <a:spcPct val="90000"/>
              </a:lnSpc>
            </a:pPr>
            <a:r>
              <a:rPr lang="en-US" sz="1600">
                <a:solidFill>
                  <a:srgbClr val="5E6369"/>
                </a:solidFill>
                <a:hlinkClick r:id="rId7"/>
              </a:rPr>
              <a:t>Power Platform Developer Associate </a:t>
            </a:r>
            <a:r>
              <a:rPr lang="en-US" sz="1600">
                <a:solidFill>
                  <a:srgbClr val="5E6369"/>
                </a:solidFill>
              </a:rPr>
              <a:t>(Intermediate)</a:t>
            </a:r>
          </a:p>
          <a:p>
            <a:pPr>
              <a:lnSpc>
                <a:spcPct val="90000"/>
              </a:lnSpc>
            </a:pPr>
            <a:r>
              <a:rPr lang="en-US" sz="1600">
                <a:solidFill>
                  <a:srgbClr val="5E6369"/>
                </a:solidFill>
                <a:hlinkClick r:id="rId8"/>
              </a:rPr>
              <a:t>Power Platform Solution Architect Expert</a:t>
            </a:r>
            <a:r>
              <a:rPr lang="en-US" sz="1600">
                <a:solidFill>
                  <a:srgbClr val="5E6369"/>
                </a:solidFill>
              </a:rPr>
              <a:t> (Advanced)</a:t>
            </a:r>
          </a:p>
          <a:p>
            <a:pPr>
              <a:lnSpc>
                <a:spcPct val="90000"/>
              </a:lnSpc>
            </a:pPr>
            <a:endParaRPr lang="en-US" sz="1600">
              <a:solidFill>
                <a:srgbClr val="5E6369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sz="1600">
                <a:solidFill>
                  <a:srgbClr val="5E6369"/>
                </a:solidFill>
              </a:rPr>
              <a:t>Other Great Links</a:t>
            </a:r>
          </a:p>
          <a:p>
            <a:pPr>
              <a:lnSpc>
                <a:spcPct val="90000"/>
              </a:lnSpc>
            </a:pPr>
            <a:r>
              <a:rPr lang="en-US" sz="1600">
                <a:solidFill>
                  <a:srgbClr val="5E6369"/>
                </a:solidFill>
                <a:hlinkClick r:id="rId9"/>
              </a:rPr>
              <a:t>Microsoft Power Platform Release Plans</a:t>
            </a:r>
            <a:endParaRPr lang="en-US" sz="1600">
              <a:solidFill>
                <a:srgbClr val="5E6369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1600">
                <a:solidFill>
                  <a:srgbClr val="5E6369"/>
                </a:solidFill>
                <a:hlinkClick r:id="rId10"/>
              </a:rPr>
              <a:t>MN M365 User Group</a:t>
            </a:r>
            <a:endParaRPr lang="en-US" sz="1600">
              <a:solidFill>
                <a:srgbClr val="5E6369"/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sz="1600">
                <a:solidFill>
                  <a:srgbClr val="5E6369"/>
                </a:solidFill>
                <a:hlinkClick r:id="rId11"/>
              </a:rPr>
              <a:t>MN M365 User Group YouTube</a:t>
            </a:r>
            <a:endParaRPr lang="en-US" sz="1600">
              <a:solidFill>
                <a:srgbClr val="5E6369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1600">
                <a:solidFill>
                  <a:srgbClr val="5E6369"/>
                </a:solidFill>
                <a:hlinkClick r:id="rId12"/>
              </a:rPr>
              <a:t>M365 Twin Cities</a:t>
            </a:r>
            <a:endParaRPr lang="en-US" sz="1600">
              <a:solidFill>
                <a:srgbClr val="5E6369"/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sz="1600">
                <a:solidFill>
                  <a:srgbClr val="5E6369"/>
                </a:solidFill>
                <a:hlinkClick r:id="rId13"/>
              </a:rPr>
              <a:t>Past Session Downloads</a:t>
            </a:r>
            <a:endParaRPr lang="en-US" sz="1600">
              <a:solidFill>
                <a:srgbClr val="5E6369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7850C9-C362-C6E8-327E-920D68199F4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1352276" y="6400800"/>
            <a:ext cx="452628" cy="32004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343C1EA3-4C4A-234E-8E3D-EDA65E5591FB}" type="slidenum">
              <a:rPr lang="en-US" smtClean="0"/>
              <a:pPr>
                <a:spcAft>
                  <a:spcPts val="600"/>
                </a:spcAft>
              </a:pPr>
              <a:t>33</a:t>
            </a:fld>
            <a:endParaRPr lang="en-US"/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A53DD470-2165-486D-FBDB-1DB14F0FFA0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851838" y="6416989"/>
            <a:ext cx="2646742" cy="239252"/>
          </a:xfrm>
        </p:spPr>
        <p:txBody>
          <a:bodyPr>
            <a:normAutofit fontScale="92500" lnSpcReduction="20000"/>
          </a:bodyPr>
          <a:lstStyle/>
          <a:p>
            <a:endParaRPr lang="en-US"/>
          </a:p>
        </p:txBody>
      </p:sp>
      <p:pic>
        <p:nvPicPr>
          <p:cNvPr id="9" name="Picture 8" descr="Red campfire illustration">
            <a:extLst>
              <a:ext uri="{FF2B5EF4-FFF2-40B4-BE49-F238E27FC236}">
                <a16:creationId xmlns:a16="http://schemas.microsoft.com/office/drawing/2014/main" id="{3A04FFB1-DD76-8098-5705-D3A4A83A5773}"/>
              </a:ext>
            </a:extLst>
          </p:cNvPr>
          <p:cNvPicPr>
            <a:picLocks noChangeAspect="1"/>
          </p:cNvPicPr>
          <p:nvPr/>
        </p:nvPicPr>
        <p:blipFill>
          <a:blip r:embed="rId14">
            <a:clrChange>
              <a:clrFrom>
                <a:srgbClr val="A9F5EE"/>
              </a:clrFrom>
              <a:clrTo>
                <a:srgbClr val="A9F5E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3027" y="388620"/>
            <a:ext cx="5498973" cy="6469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273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6DCD343-1F23-C91F-D59E-815D1BEC53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8540" y="1346291"/>
            <a:ext cx="6172774" cy="4817023"/>
          </a:xfrm>
          <a:prstGeom prst="rect">
            <a:avLst/>
          </a:prstGeom>
        </p:spPr>
      </p:pic>
      <p:sp>
        <p:nvSpPr>
          <p:cNvPr id="6" name="Title">
            <a:extLst>
              <a:ext uri="{FF2B5EF4-FFF2-40B4-BE49-F238E27FC236}">
                <a16:creationId xmlns:a16="http://schemas.microsoft.com/office/drawing/2014/main" id="{E519EFD5-FAA5-4736-C0DF-C5F214EC5A50}"/>
              </a:ext>
            </a:extLst>
          </p:cNvPr>
          <p:cNvSpPr/>
          <p:nvPr/>
        </p:nvSpPr>
        <p:spPr>
          <a:xfrm>
            <a:off x="633379" y="1346291"/>
            <a:ext cx="4292600" cy="10887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5500"/>
              </a:lnSpc>
              <a:buNone/>
            </a:pPr>
            <a:r>
              <a:rPr lang="en-US" sz="5500">
                <a:latin typeface="Arial Regular" pitchFamily="34" charset="0"/>
                <a:ea typeface="Arial Regular" pitchFamily="34" charset="-122"/>
                <a:cs typeface="Arial Regular" pitchFamily="34" charset="-120"/>
              </a:rPr>
              <a:t>2 Hour</a:t>
            </a:r>
          </a:p>
          <a:p>
            <a:pPr marL="0" indent="0" algn="ctr">
              <a:lnSpc>
                <a:spcPts val="5500"/>
              </a:lnSpc>
              <a:buNone/>
            </a:pPr>
            <a:r>
              <a:rPr lang="en-US" sz="5500">
                <a:latin typeface="Arial Regular" pitchFamily="34" charset="0"/>
                <a:ea typeface="Arial Regular" pitchFamily="34" charset="-122"/>
              </a:rPr>
              <a:t>Workshop</a:t>
            </a:r>
            <a:endParaRPr lang="en-US" sz="5500"/>
          </a:p>
        </p:txBody>
      </p:sp>
      <p:sp>
        <p:nvSpPr>
          <p:cNvPr id="7" name="Title">
            <a:extLst>
              <a:ext uri="{FF2B5EF4-FFF2-40B4-BE49-F238E27FC236}">
                <a16:creationId xmlns:a16="http://schemas.microsoft.com/office/drawing/2014/main" id="{B899B12E-929F-42AA-B6E5-4942629E22D7}"/>
              </a:ext>
            </a:extLst>
          </p:cNvPr>
          <p:cNvSpPr/>
          <p:nvPr/>
        </p:nvSpPr>
        <p:spPr>
          <a:xfrm>
            <a:off x="1" y="321235"/>
            <a:ext cx="5868540" cy="5070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5500"/>
              </a:lnSpc>
            </a:pPr>
            <a:r>
              <a:rPr lang="en-US" sz="3200">
                <a:latin typeface="Arial"/>
                <a:ea typeface="Arial Regular"/>
                <a:cs typeface="Arial"/>
              </a:rPr>
              <a:t>SDG Low Code Solutions</a:t>
            </a:r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C76FF96-7245-590B-4CCD-28A42CC540B5}"/>
              </a:ext>
            </a:extLst>
          </p:cNvPr>
          <p:cNvSpPr txBox="1"/>
          <p:nvPr/>
        </p:nvSpPr>
        <p:spPr>
          <a:xfrm>
            <a:off x="9939" y="2961360"/>
            <a:ext cx="5868540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>
                <a:ea typeface="+mn-lt"/>
                <a:cs typeface="+mn-lt"/>
              </a:rPr>
              <a:t>Could Low Code be the right solution for your business?</a:t>
            </a:r>
            <a:endParaRPr lang="en-US" sz="2800">
              <a:cs typeface="Arial" panose="020B0604020202020204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2F64A73-7B80-F08C-AC51-F078E72F3020}"/>
              </a:ext>
            </a:extLst>
          </p:cNvPr>
          <p:cNvSpPr/>
          <p:nvPr/>
        </p:nvSpPr>
        <p:spPr>
          <a:xfrm>
            <a:off x="9931400" y="4902200"/>
            <a:ext cx="1930400" cy="838200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pic>
        <p:nvPicPr>
          <p:cNvPr id="5" name="Picture 4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7104DCD5-D011-090C-CBA4-8718CDB96CB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5301" y="4757222"/>
            <a:ext cx="1237180" cy="1237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750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91248" y="978664"/>
            <a:ext cx="9994790" cy="8985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Submit session feedback</a:t>
            </a:r>
          </a:p>
        </p:txBody>
      </p:sp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31ED5DB1-2944-3749-8E9B-CD91186653E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3748" y="2725526"/>
            <a:ext cx="4439104" cy="2863218"/>
          </a:xfrm>
          <a:prstGeom prst="rect">
            <a:avLst/>
          </a:prstGeom>
        </p:spPr>
      </p:pic>
      <p:pic>
        <p:nvPicPr>
          <p:cNvPr id="3" name="Picture 2" descr="A qr code with a few squares&#10;&#10;AI-generated content may be incorrect.">
            <a:extLst>
              <a:ext uri="{FF2B5EF4-FFF2-40B4-BE49-F238E27FC236}">
                <a16:creationId xmlns:a16="http://schemas.microsoft.com/office/drawing/2014/main" id="{E2B3B0C8-8ED1-0582-BD3A-D865F027FF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00" y="2895600"/>
            <a:ext cx="2631923" cy="2534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638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Blank">
  <a:themeElements>
    <a:clrScheme name="Custom 1">
      <a:dk1>
        <a:srgbClr val="002853"/>
      </a:dk1>
      <a:lt1>
        <a:srgbClr val="FFFFFF"/>
      </a:lt1>
      <a:dk2>
        <a:srgbClr val="5E6369"/>
      </a:dk2>
      <a:lt2>
        <a:srgbClr val="E3EBF3"/>
      </a:lt2>
      <a:accent1>
        <a:srgbClr val="004893"/>
      </a:accent1>
      <a:accent2>
        <a:srgbClr val="216CBC"/>
      </a:accent2>
      <a:accent3>
        <a:srgbClr val="2C92FC"/>
      </a:accent3>
      <a:accent4>
        <a:srgbClr val="D0E7FF"/>
      </a:accent4>
      <a:accent5>
        <a:srgbClr val="EAF3FF"/>
      </a:accent5>
      <a:accent6>
        <a:srgbClr val="0071CF"/>
      </a:accent6>
      <a:hlink>
        <a:srgbClr val="2C92FC"/>
      </a:hlink>
      <a:folHlink>
        <a:srgbClr val="00489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sdg Presentation Template  -  Repaired" id="{C005B9E6-8CA0-FE4A-B1D5-419FE4DE2C43}" vid="{5E4EC4C0-1043-B642-A6A4-B2D270BBE958}"/>
    </a:ext>
  </a:extLst>
</a:theme>
</file>

<file path=ppt/theme/theme2.xml><?xml version="1.0" encoding="utf-8"?>
<a:theme xmlns:a="http://schemas.openxmlformats.org/drawingml/2006/main" name="Blue">
  <a:themeElements>
    <a:clrScheme name="Custom 1">
      <a:dk1>
        <a:srgbClr val="002853"/>
      </a:dk1>
      <a:lt1>
        <a:srgbClr val="FFFFFF"/>
      </a:lt1>
      <a:dk2>
        <a:srgbClr val="5E6369"/>
      </a:dk2>
      <a:lt2>
        <a:srgbClr val="E3EBF3"/>
      </a:lt2>
      <a:accent1>
        <a:srgbClr val="004893"/>
      </a:accent1>
      <a:accent2>
        <a:srgbClr val="216CBC"/>
      </a:accent2>
      <a:accent3>
        <a:srgbClr val="2C92FC"/>
      </a:accent3>
      <a:accent4>
        <a:srgbClr val="D0E7FF"/>
      </a:accent4>
      <a:accent5>
        <a:srgbClr val="EAF3FF"/>
      </a:accent5>
      <a:accent6>
        <a:srgbClr val="0071CF"/>
      </a:accent6>
      <a:hlink>
        <a:srgbClr val="2C92FC"/>
      </a:hlink>
      <a:folHlink>
        <a:srgbClr val="00489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sdg Presentation Template  -  Repaired" id="{C005B9E6-8CA0-FE4A-B1D5-419FE4DE2C43}" vid="{5E4EC4C0-1043-B642-A6A4-B2D270BBE958}"/>
    </a:ext>
  </a:extLst>
</a:theme>
</file>

<file path=ppt/theme/theme3.xml><?xml version="1.0" encoding="utf-8"?>
<a:theme xmlns:a="http://schemas.openxmlformats.org/drawingml/2006/main" name="Default">
  <a:themeElements>
    <a:clrScheme name="Custom 1">
      <a:dk1>
        <a:srgbClr val="002853"/>
      </a:dk1>
      <a:lt1>
        <a:srgbClr val="FFFFFF"/>
      </a:lt1>
      <a:dk2>
        <a:srgbClr val="5E6369"/>
      </a:dk2>
      <a:lt2>
        <a:srgbClr val="E3EBF3"/>
      </a:lt2>
      <a:accent1>
        <a:srgbClr val="004893"/>
      </a:accent1>
      <a:accent2>
        <a:srgbClr val="216CBC"/>
      </a:accent2>
      <a:accent3>
        <a:srgbClr val="2C92FC"/>
      </a:accent3>
      <a:accent4>
        <a:srgbClr val="D0E7FF"/>
      </a:accent4>
      <a:accent5>
        <a:srgbClr val="EAF3FF"/>
      </a:accent5>
      <a:accent6>
        <a:srgbClr val="0071CF"/>
      </a:accent6>
      <a:hlink>
        <a:srgbClr val="2C92FC"/>
      </a:hlink>
      <a:folHlink>
        <a:srgbClr val="00489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6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 dirty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t">
        <a:spAutoFit/>
      </a:bodyPr>
      <a:lstStyle>
        <a:defPPr marL="0" marR="0" indent="0" algn="l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000" b="0" i="0" u="none" strike="noStrike" cap="none" spc="0" normalizeH="0" baseline="0" dirty="0" smtClean="0">
            <a:ln>
              <a:noFill/>
            </a:ln>
            <a:solidFill>
              <a:schemeClr val="tx2"/>
            </a:solidFill>
            <a:effectLst/>
            <a:uFillTx/>
            <a:latin typeface="+mn-lt"/>
            <a:ea typeface="Helvetica Neue"/>
            <a:cs typeface="Helvetica Neue"/>
            <a:sym typeface="Helvetica Neue"/>
          </a:defRPr>
        </a:def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sdg Presentation Template  -  Repaired" id="{C005B9E6-8CA0-FE4A-B1D5-419FE4DE2C43}" vid="{5E4EC4C0-1043-B642-A6A4-B2D270BBE958}"/>
    </a:ext>
  </a:extLst>
</a:theme>
</file>

<file path=ppt/theme/theme4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/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a67ea99-ea0b-4891-af8d-9fe0c4a9e4a3">
      <Value>48</Value>
      <Value>19</Value>
      <Value>18</Value>
    </TaxCatchAll>
    <SharedWithUsers xmlns="eb0fa84e-8fb5-4f1b-b848-378f04fe771e">
      <UserInfo>
        <DisplayName/>
        <AccountId xsi:nil="true"/>
        <AccountType/>
      </UserInfo>
    </SharedWithUsers>
    <lcf76f155ced4ddcb4097134ff3c332f xmlns="f1f033ca-9e24-45d9-a379-f2d9e0b3b15d">
      <Terms xmlns="http://schemas.microsoft.com/office/infopath/2007/PartnerControls"/>
    </lcf76f155ced4ddcb4097134ff3c332f>
    <g89a8d49c51043d4b9ec4ff98699f5e6 xmlns="eb0fa84e-8fb5-4f1b-b848-378f04fe771e">
      <Terms xmlns="http://schemas.microsoft.com/office/infopath/2007/PartnerControls">
        <TermInfo xmlns="http://schemas.microsoft.com/office/infopath/2007/PartnerControls">
          <TermName xmlns="http://schemas.microsoft.com/office/infopath/2007/PartnerControls">Templates</TermName>
          <TermId xmlns="http://schemas.microsoft.com/office/infopath/2007/PartnerControls">c2e8ac4d-574a-4a0c-be66-99b8ebeb2a34</TermId>
        </TermInfo>
      </Terms>
    </g89a8d49c51043d4b9ec4ff98699f5e6>
    <Year xmlns="eb0fa84e-8fb5-4f1b-b848-378f04fe771e">2018</Year>
    <ShowonCurrentBenefitsPage xmlns="f1f033ca-9e24-45d9-a379-f2d9e0b3b15d">true</ShowonCurrentBenefitsPage>
    <g3ec20b651d6414d8899e41d2c4cfe6a xmlns="eb0fa84e-8fb5-4f1b-b848-378f04fe771e">
      <Terms xmlns="http://schemas.microsoft.com/office/infopath/2007/PartnerControls">
        <TermInfo xmlns="http://schemas.microsoft.com/office/infopath/2007/PartnerControls">
          <TermName xmlns="http://schemas.microsoft.com/office/infopath/2007/PartnerControls">sdg Branding</TermName>
          <TermId xmlns="http://schemas.microsoft.com/office/infopath/2007/PartnerControls">440416a5-e317-4be8-ac4b-409f60e5bea9</TermId>
        </TermInfo>
      </Terms>
    </g3ec20b651d6414d8899e41d2c4cfe6a>
    <n265b39628114d62b012dcaea946c261 xmlns="eb0fa84e-8fb5-4f1b-b848-378f04fe771e">
      <Terms xmlns="http://schemas.microsoft.com/office/infopath/2007/PartnerControls">
        <TermInfo xmlns="http://schemas.microsoft.com/office/infopath/2007/PartnerControls">
          <TermName xmlns="http://schemas.microsoft.com/office/infopath/2007/PartnerControls">Branding</TermName>
          <TermId xmlns="http://schemas.microsoft.com/office/infopath/2007/PartnerControls">234a14a4-cd6d-4ed0-a870-009886dae473</TermId>
        </TermInfo>
      </Terms>
    </n265b39628114d62b012dcaea946c261>
    <_dlc_DocId xmlns="eb0fa84e-8fb5-4f1b-b848-378f04fe771e">57CY34T7WNXT-2102554853-5110</_dlc_DocId>
    <_dlc_DocIdUrl xmlns="eb0fa84e-8fb5-4f1b-b848-378f04fe771e">
      <Url>https://solutiondesigngroup.sharepoint.com/_layouts/15/DocIdRedir.aspx?ID=57CY34T7WNXT-2102554853-5110</Url>
      <Description>57CY34T7WNXT-2102554853-5110</Description>
    </_dlc_DocIdUrl>
  </documentManagement>
</p:properti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hqDocuments" ma:contentTypeID="0x0101000AEE9B1CABB8B243B6A23B58F7B3B1EE003D850AC5C22C4048A7A2D177EB0C82E1" ma:contentTypeVersion="47" ma:contentTypeDescription="All Documents that go into the HQ. " ma:contentTypeScope="" ma:versionID="b05c692a064a7a9a00ba54a9849c7aa4">
  <xsd:schema xmlns:xsd="http://www.w3.org/2001/XMLSchema" xmlns:xs="http://www.w3.org/2001/XMLSchema" xmlns:p="http://schemas.microsoft.com/office/2006/metadata/properties" xmlns:ns2="eb0fa84e-8fb5-4f1b-b848-378f04fe771e" xmlns:ns3="f1f033ca-9e24-45d9-a379-f2d9e0b3b15d" xmlns:ns4="0a67ea99-ea0b-4891-af8d-9fe0c4a9e4a3" targetNamespace="http://schemas.microsoft.com/office/2006/metadata/properties" ma:root="true" ma:fieldsID="2a47f471aa9f03e9080aba21e2a78db1" ns2:_="" ns3:_="" ns4:_="">
    <xsd:import namespace="eb0fa84e-8fb5-4f1b-b848-378f04fe771e"/>
    <xsd:import namespace="f1f033ca-9e24-45d9-a379-f2d9e0b3b15d"/>
    <xsd:import namespace="0a67ea99-ea0b-4891-af8d-9fe0c4a9e4a3"/>
    <xsd:element name="properties">
      <xsd:complexType>
        <xsd:sequence>
          <xsd:element name="documentManagement">
            <xsd:complexType>
              <xsd:all>
                <xsd:element ref="ns2:Year" minOccurs="0"/>
                <xsd:element ref="ns3:ShowonCurrentBenefitsPage" minOccurs="0"/>
                <xsd:element ref="ns2:g3ec20b651d6414d8899e41d2c4cfe6a" minOccurs="0"/>
                <xsd:element ref="ns4:TaxCatchAll" minOccurs="0"/>
                <xsd:element ref="ns4:TaxCatchAllLabel" minOccurs="0"/>
                <xsd:element ref="ns2:g89a8d49c51043d4b9ec4ff98699f5e6" minOccurs="0"/>
                <xsd:element ref="ns3:MediaServiceMetadata" minOccurs="0"/>
                <xsd:element ref="ns3:MediaServiceFastMetadata" minOccurs="0"/>
                <xsd:element ref="ns2:_dlc_DocId" minOccurs="0"/>
                <xsd:element ref="ns2:_dlc_DocIdUrl" minOccurs="0"/>
                <xsd:element ref="ns2:_dlc_DocIdPersistId" minOccurs="0"/>
                <xsd:element ref="ns2:SharedWithUsers" minOccurs="0"/>
                <xsd:element ref="ns2:SharedWithDetails" minOccurs="0"/>
                <xsd:element ref="ns3:MediaServiceAutoKeyPoints" minOccurs="0"/>
                <xsd:element ref="ns3:MediaServiceKeyPoints" minOccurs="0"/>
                <xsd:element ref="ns2:n265b39628114d62b012dcaea946c261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lcf76f155ced4ddcb4097134ff3c332f" minOccurs="0"/>
                <xsd:element ref="ns3:MediaServiceSearchPropertie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0fa84e-8fb5-4f1b-b848-378f04fe771e" elementFormDefault="qualified">
    <xsd:import namespace="http://schemas.microsoft.com/office/2006/documentManagement/types"/>
    <xsd:import namespace="http://schemas.microsoft.com/office/infopath/2007/PartnerControls"/>
    <xsd:element name="Year" ma:index="5" nillable="true" ma:displayName="Year" ma:description="Effective Four Digit Year" ma:format="Dropdown" ma:internalName="Year" ma:readOnly="false">
      <xsd:simpleType>
        <xsd:restriction base="dms:Choice">
          <xsd:enumeration value="2016"/>
          <xsd:enumeration value="2017"/>
          <xsd:enumeration value="2018"/>
          <xsd:enumeration value="2019"/>
          <xsd:enumeration value="2020"/>
          <xsd:enumeration value="2021"/>
          <xsd:enumeration value="2022"/>
          <xsd:enumeration value="2023"/>
        </xsd:restriction>
      </xsd:simpleType>
    </xsd:element>
    <xsd:element name="g3ec20b651d6414d8899e41d2c4cfe6a" ma:index="9" nillable="true" ma:taxonomy="true" ma:internalName="g3ec20b651d6414d8899e41d2c4cfe6a" ma:taxonomyFieldName="Page" ma:displayName="Section" ma:readOnly="false" ma:default="" ma:fieldId="{03ec20b6-51d6-414d-8899-e41d2c4cfe6a}" ma:sspId="5dc189cd-dc86-4810-8a05-668f8f84ee10" ma:termSetId="059d04d7-048d-442d-bcad-b35d32bbcb1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89a8d49c51043d4b9ec4ff98699f5e6" ma:index="13" nillable="true" ma:taxonomy="true" ma:internalName="g89a8d49c51043d4b9ec4ff98699f5e6" ma:taxonomyFieldName="Section" ma:displayName="Category" ma:readOnly="false" ma:fieldId="{089a8d49-c510-43d4-b9ec-4ff98699f5e6}" ma:sspId="5dc189cd-dc86-4810-8a05-668f8f84ee10" ma:termSetId="8885621f-5dab-42a0-b7ab-7dd0cc4b6d4c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_dlc_DocId" ma:index="17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18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9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n265b39628114d62b012dcaea946c261" ma:index="25" nillable="true" ma:taxonomy="true" ma:internalName="n265b39628114d62b012dcaea946c261" ma:taxonomyFieldName="HQ_x002d_Page" ma:displayName="HQ-Page" ma:default="" ma:fieldId="{7265b396-2811-4d62-b012-dcaea946c261}" ma:taxonomyMulti="true" ma:sspId="5dc189cd-dc86-4810-8a05-668f8f84ee10" ma:termSetId="35962817-b95c-49ff-8906-6964d1a0d951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f033ca-9e24-45d9-a379-f2d9e0b3b15d" elementFormDefault="qualified">
    <xsd:import namespace="http://schemas.microsoft.com/office/2006/documentManagement/types"/>
    <xsd:import namespace="http://schemas.microsoft.com/office/infopath/2007/PartnerControls"/>
    <xsd:element name="ShowonCurrentBenefitsPage" ma:index="6" nillable="true" ma:displayName="Show on Current Benefits Page" ma:default="1" ma:description="Selecting &quot;Yes&quot; means the documents are still relevant to be displayed on the &quot;Current Benefits Information&quot; " ma:format="Dropdown" ma:internalName="ShowonCurrentBenefitsPage">
      <xsd:simpleType>
        <xsd:restriction base="dms:Boolean"/>
      </xsd:simpleType>
    </xsd:element>
    <xsd:element name="MediaServiceMetadata" ma:index="15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6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KeyPoints" ma:index="2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2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9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31" nillable="true" ma:taxonomy="true" ma:internalName="lcf76f155ced4ddcb4097134ff3c332f" ma:taxonomyFieldName="MediaServiceImageTags" ma:displayName="Image Tags" ma:readOnly="false" ma:fieldId="{5cf76f15-5ced-4ddc-b409-7134ff3c332f}" ma:taxonomyMulti="true" ma:sspId="5dc189cd-dc86-4810-8a05-668f8f84ee1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3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3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67ea99-ea0b-4891-af8d-9fe0c4a9e4a3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c9114bff-3f52-48e3-97c7-7fb9e9253649}" ma:internalName="TaxCatchAll" ma:showField="CatchAllData" ma:web="eb0fa84e-8fb5-4f1b-b848-378f04fe771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1" nillable="true" ma:displayName="Taxonomy Catch All Column1" ma:hidden="true" ma:list="{c9114bff-3f52-48e3-97c7-7fb9e9253649}" ma:internalName="TaxCatchAllLabel" ma:readOnly="true" ma:showField="CatchAllDataLabel" ma:web="eb0fa84e-8fb5-4f1b-b848-378f04fe771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4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231FAC0-20A7-4BE3-B978-F3FE62EE3EC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558CAC6-9034-4506-A5DF-E2EDDB15CACB}">
  <ds:schemaRefs>
    <ds:schemaRef ds:uri="http://schemas.microsoft.com/office/2006/metadata/properties"/>
    <ds:schemaRef ds:uri="0a67ea99-ea0b-4891-af8d-9fe0c4a9e4a3"/>
    <ds:schemaRef ds:uri="http://schemas.microsoft.com/office/infopath/2007/PartnerControls"/>
    <ds:schemaRef ds:uri="http://schemas.microsoft.com/office/2006/documentManagement/types"/>
    <ds:schemaRef ds:uri="http://purl.org/dc/dcmitype/"/>
    <ds:schemaRef ds:uri="http://www.w3.org/XML/1998/namespace"/>
    <ds:schemaRef ds:uri="http://purl.org/dc/elements/1.1/"/>
    <ds:schemaRef ds:uri="http://purl.org/dc/terms/"/>
    <ds:schemaRef ds:uri="http://schemas.openxmlformats.org/package/2006/metadata/core-properties"/>
    <ds:schemaRef ds:uri="f1f033ca-9e24-45d9-a379-f2d9e0b3b15d"/>
    <ds:schemaRef ds:uri="eb0fa84e-8fb5-4f1b-b848-378f04fe771e"/>
  </ds:schemaRefs>
</ds:datastoreItem>
</file>

<file path=customXml/itemProps3.xml><?xml version="1.0" encoding="utf-8"?>
<ds:datastoreItem xmlns:ds="http://schemas.openxmlformats.org/officeDocument/2006/customXml" ds:itemID="{B0B17A3B-03B3-414B-8317-A13AAFBCB2DF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D17DDD07-2C42-425D-AE3F-E91C5DB6EE71}">
  <ds:schemaRefs>
    <ds:schemaRef ds:uri="0a67ea99-ea0b-4891-af8d-9fe0c4a9e4a3"/>
    <ds:schemaRef ds:uri="eb0fa84e-8fb5-4f1b-b848-378f04fe771e"/>
    <ds:schemaRef ds:uri="f1f033ca-9e24-45d9-a379-f2d9e0b3b15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sdg Presentation Template</Template>
  <TotalTime>3</TotalTime>
  <Words>1243</Words>
  <Application>Microsoft Office PowerPoint</Application>
  <PresentationFormat>Widescreen</PresentationFormat>
  <Paragraphs>261</Paragraphs>
  <Slides>35</Slides>
  <Notes>35</Notes>
  <HiddenSlides>1</HiddenSlides>
  <MMClips>8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35</vt:i4>
      </vt:variant>
    </vt:vector>
  </HeadingPairs>
  <TitlesOfParts>
    <vt:vector size="38" baseType="lpstr">
      <vt:lpstr>Blank</vt:lpstr>
      <vt:lpstr>Blue</vt:lpstr>
      <vt:lpstr>Default</vt:lpstr>
      <vt:lpstr>AVOID THE</vt:lpstr>
      <vt:lpstr>Meet Your Speakers</vt:lpstr>
      <vt:lpstr>PowerPoint Presentation</vt:lpstr>
      <vt:lpstr>PowerPoint Presentation</vt:lpstr>
      <vt:lpstr>PowerPoint Presentation</vt:lpstr>
      <vt:lpstr>What to Expect Today</vt:lpstr>
      <vt:lpstr>PowerPoint Presentation</vt:lpstr>
      <vt:lpstr>Why Nobody Talks About This</vt:lpstr>
      <vt:lpstr>Invisible Decisions</vt:lpstr>
      <vt:lpstr>Planning First is now a Non-Negotiable</vt:lpstr>
      <vt:lpstr>Planning First is now a Non-Negotiable</vt:lpstr>
      <vt:lpstr>Without Planning</vt:lpstr>
      <vt:lpstr>Naming Convention Survival Guide</vt:lpstr>
      <vt:lpstr>Why Naming Conventions Are Critical</vt:lpstr>
      <vt:lpstr>Multiple Data Sources Amplify the Problem</vt:lpstr>
      <vt:lpstr>Field &amp; Table Naming Best Practices</vt:lpstr>
      <vt:lpstr>Field &amp; Table Naming Best Practices</vt:lpstr>
      <vt:lpstr>Field &amp; Table Naming Best Practices</vt:lpstr>
      <vt:lpstr>Field &amp; Table Naming Best Practices</vt:lpstr>
      <vt:lpstr>App Component Naming Standards</vt:lpstr>
      <vt:lpstr>Essential Guidelines</vt:lpstr>
      <vt:lpstr>You’re Saving Your Future Self</vt:lpstr>
      <vt:lpstr>Know Your Tools, Know Your Data</vt:lpstr>
      <vt:lpstr>Best Practices for Data Modeling</vt:lpstr>
      <vt:lpstr>Practical Governance Tips</vt:lpstr>
      <vt:lpstr>Data Reference GuideTM</vt:lpstr>
      <vt:lpstr>Data Dictionary</vt:lpstr>
      <vt:lpstr>Data Reference Guide in Action </vt:lpstr>
      <vt:lpstr>Workflow Documentation</vt:lpstr>
      <vt:lpstr>Dumpster Fire: A Real Case Study</vt:lpstr>
      <vt:lpstr>Closing Takeaways</vt:lpstr>
      <vt:lpstr>STORY TIME</vt:lpstr>
      <vt:lpstr>Our Favorite Resources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Testing the template</dc:title>
  <dc:creator>Graham Francois</dc:creator>
  <cp:lastModifiedBy>Alexis Bruno</cp:lastModifiedBy>
  <cp:revision>4</cp:revision>
  <cp:lastPrinted>2018-04-18T14:41:20Z</cp:lastPrinted>
  <dcterms:created xsi:type="dcterms:W3CDTF">2017-10-26T16:43:39Z</dcterms:created>
  <dcterms:modified xsi:type="dcterms:W3CDTF">2025-09-22T12:26:58Z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0x0101000AEE9B1CABB8B243B6A23B58F7B3B1EE003D850AC5C22C4048A7A2D177EB0C82E1</vt:lpwstr>
  </property>
  <property fmtid="{D5CDD505-2E9C-101B-9397-08002B2CF9AE}" pid="3" name="Order">
    <vt:r8>26300</vt:r8>
  </property>
  <property fmtid="{D5CDD505-2E9C-101B-9397-08002B2CF9AE}" pid="4" name="_ExtendedDescription">
    <vt:lpwstr/>
  </property>
  <property fmtid="{D5CDD505-2E9C-101B-9397-08002B2CF9AE}" pid="5" name="TriggerFlowInfo">
    <vt:lpwstr/>
  </property>
  <property fmtid="{D5CDD505-2E9C-101B-9397-08002B2CF9AE}" pid="6" name="ComplianceAssetId">
    <vt:lpwstr/>
  </property>
  <property fmtid="{D5CDD505-2E9C-101B-9397-08002B2CF9AE}" pid="7" name="Section">
    <vt:lpwstr>18;#Templates|c2e8ac4d-574a-4a0c-be66-99b8ebeb2a34</vt:lpwstr>
  </property>
  <property fmtid="{D5CDD505-2E9C-101B-9397-08002B2CF9AE}" pid="8" name="HQ-Page">
    <vt:lpwstr>48;#Branding|234a14a4-cd6d-4ed0-a870-009886dae473</vt:lpwstr>
  </property>
  <property fmtid="{D5CDD505-2E9C-101B-9397-08002B2CF9AE}" pid="9" name="AuthorIds_UIVersion_2560">
    <vt:lpwstr>11</vt:lpwstr>
  </property>
  <property fmtid="{D5CDD505-2E9C-101B-9397-08002B2CF9AE}" pid="10" name="AuthorIds_UIVersion_2048">
    <vt:lpwstr>11</vt:lpwstr>
  </property>
  <property fmtid="{D5CDD505-2E9C-101B-9397-08002B2CF9AE}" pid="11" name="MediaServiceImageTags">
    <vt:lpwstr/>
  </property>
  <property fmtid="{D5CDD505-2E9C-101B-9397-08002B2CF9AE}" pid="12" name="Page">
    <vt:lpwstr>19;#sdg Branding|440416a5-e317-4be8-ac4b-409f60e5bea9</vt:lpwstr>
  </property>
  <property fmtid="{D5CDD505-2E9C-101B-9397-08002B2CF9AE}" pid="13" name="_dlc_DocIdItemGuid">
    <vt:lpwstr>06b7be0d-f94a-4b70-8460-b0a596b0a871</vt:lpwstr>
  </property>
  <property fmtid="{D5CDD505-2E9C-101B-9397-08002B2CF9AE}" pid="14" name="HQ_x002d_Page">
    <vt:lpwstr>48;#Branding|234a14a4-cd6d-4ed0-a870-009886dae473</vt:lpwstr>
  </property>
</Properties>
</file>